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1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A1EE33-32BE-4391-A32A-32458150B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F5983E9-72F2-401B-93F3-2D0540DC21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622000D-83A2-4A2C-A2E5-32A32FD39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8C90AC-5B3E-42CA-9C9C-EC96320F5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13A500-DB46-40F6-9551-9AD63A7D9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3835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812EC2-0ABF-43C5-96D6-A39EFCDF9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54B213A-A395-462C-BB1A-F462165ED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6A1312-7E44-447D-83BF-5D0B145AB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3D322AD-4049-4508-9725-683679DCD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33FC02D-C2E4-4B25-B84B-D704DB9B9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45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AE06C23-8A34-40FF-A87E-A42BCBAC93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D78160F-C9B5-47DE-BDF5-FCBBDDF14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8E5CEC-FB98-4071-AB3E-DB98B973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2F6B56-019B-48E2-9392-E5A2BA88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FF4F55-E29D-4D35-A30D-FE4FE8416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350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98EE1C-E3CA-4D55-8CEE-2708D0B3D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10A034-723C-44D8-9400-525322BA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FF0580-DFD2-48F3-B254-FE7AB9A06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730863-231D-4B73-B3EC-D49642BFF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733814-C255-4417-BB06-D66B9C83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989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BBE01E-CDCC-4059-B562-2D4EBD6C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60BA23C-2991-4781-A187-5B20BAC78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748B25-D812-4BF2-995E-DD23C119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BF6C843-2F83-46F7-87CE-DEDFD19D4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D5E6A81-815D-4316-998A-8F2C92FA4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4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1F1B61-F97A-484F-85E9-28BABBDE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94B3DF-C582-437F-AF94-AE1C69F1B1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BC231AB-A8A2-4D76-AB40-B8B5F4891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42D434-0524-422A-9ECE-8FB8015E9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F396359-AF02-46D6-8DF7-4149FE999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5D7A0CC-BC9B-4CB4-A4B3-03910A40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017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4F16D1-FFA0-439A-8C95-99A766E5D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FC7DA4-6981-4634-AC30-81E6965C8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D396CD-7CBC-4523-9EA1-DF4483FAD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027312A-5450-429C-B5F3-D30522CFCC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4F20B79-6F79-426F-A6CA-A08D39070B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1296E06-DF2A-45AE-A5E1-D219BE79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B2A4EAF-B190-4CF4-9E52-BE6244FCF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7BEB821-C13A-45B0-B934-B13787DBE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8899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E8D843-8882-4B5A-AB96-9AA3B6F91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FCCC404-A21F-440D-8A6D-D37719B36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A76FB6-D030-49FE-B4C1-3DBAE7FA9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3C0D195-8FBF-45EB-84AF-52F809EE0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296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A456622-6FF0-4682-A875-55D199AEF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FEED45A-C880-4E52-B415-B377E63B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0B9147A-FF64-42B9-9A75-0D84062F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56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6AEC47-E983-457F-BC18-EAB2E9FE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01147EF-7066-464C-B951-392A0E479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AE6BADB-A521-4210-94BD-C08036FAFA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0FBF2-ACF5-47D6-B0B9-588B7324D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EB786D6-5F99-4496-A088-F39F14DF4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B7B999A-DD3A-46D5-987F-91552C5F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902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316576-1122-4CE0-86A7-621CA019D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6612C9E-0D72-48DF-ABDE-E756E91AB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603DEBB-1F30-4020-8957-1AB8D9912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EC76A0D-C47F-485E-922B-AEBE150A3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D880657-478F-4D55-B23F-53FF11628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B5A737E-938F-4E2A-A184-2063E5E3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1889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C6CD00C-4D3D-415D-AD01-54A0E2E87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8E3C08-785D-4B5B-A354-83F069646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E7C844-AA80-4C2E-914D-BEFD5E88F8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26BEC-E1AC-4085-BBD7-9B467578F897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37F400-7A77-4B13-99B5-D65B5014AE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5A6CBC-DA8E-4DCF-A224-46A22681B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408EA-721D-422B-8BF8-455A74C7B2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70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837D5-89E1-4369-B7B0-4585253D26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기말과제를 위한 조 구성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1D39527-48E4-41F9-BD2E-EF21CE3311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이기훈</a:t>
            </a:r>
          </a:p>
        </p:txBody>
      </p:sp>
    </p:spTree>
    <p:extLst>
      <p:ext uri="{BB962C8B-B14F-4D97-AF65-F5344CB8AC3E}">
        <p14:creationId xmlns:p14="http://schemas.microsoft.com/office/powerpoint/2010/main" val="2644100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A24F92-05AF-4B9B-8C8F-7082ACEE6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다음과 같이 조를 구성합니다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3709CA-E6C9-41DF-854E-AB9D3F701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ko-KR" altLang="en-US" dirty="0"/>
              <a:t>기말과제는 설문조사분석보고서 제출입니다</a:t>
            </a:r>
            <a:endParaRPr lang="en-US" altLang="ko-KR" dirty="0"/>
          </a:p>
          <a:p>
            <a:r>
              <a:rPr lang="ko-KR" altLang="en-US" dirty="0"/>
              <a:t>한 조는 </a:t>
            </a:r>
            <a:r>
              <a:rPr lang="en-US" altLang="ko-KR" dirty="0"/>
              <a:t>1-4</a:t>
            </a:r>
            <a:r>
              <a:rPr lang="ko-KR" altLang="en-US" dirty="0"/>
              <a:t>명으로 구성됩니다</a:t>
            </a:r>
            <a:endParaRPr lang="en-US" altLang="ko-KR" dirty="0"/>
          </a:p>
          <a:p>
            <a:r>
              <a:rPr lang="ko-KR" altLang="en-US" dirty="0"/>
              <a:t>유사한 주제를 가진 학생끼리 조를 구성하기 바랍니다 </a:t>
            </a:r>
            <a:endParaRPr lang="en-US" altLang="ko-KR" dirty="0"/>
          </a:p>
          <a:p>
            <a:r>
              <a:rPr lang="ko-KR" altLang="en-US" dirty="0"/>
              <a:t>각 조별로 하나의 설문지를 완성합니다</a:t>
            </a:r>
            <a:endParaRPr lang="en-US" altLang="ko-KR" dirty="0"/>
          </a:p>
          <a:p>
            <a:r>
              <a:rPr lang="ko-KR" altLang="en-US" dirty="0"/>
              <a:t>각 조별로 </a:t>
            </a:r>
            <a:r>
              <a:rPr lang="en-US" altLang="ko-KR" dirty="0"/>
              <a:t>100</a:t>
            </a:r>
            <a:r>
              <a:rPr lang="ko-KR" altLang="en-US" dirty="0"/>
              <a:t>명이상의 응답을 받습니다</a:t>
            </a:r>
            <a:endParaRPr lang="en-US" altLang="ko-KR" dirty="0"/>
          </a:p>
          <a:p>
            <a:r>
              <a:rPr lang="ko-KR" altLang="en-US" dirty="0"/>
              <a:t>각 조별로 분석내용을 공유할 수 있습니다</a:t>
            </a:r>
            <a:endParaRPr lang="en-US" altLang="ko-KR" dirty="0"/>
          </a:p>
          <a:p>
            <a:r>
              <a:rPr lang="ko-KR" altLang="en-US" dirty="0"/>
              <a:t>기말과제는 각 개인이 각자 작성한 </a:t>
            </a:r>
            <a:r>
              <a:rPr lang="en-US" altLang="ko-KR" dirty="0"/>
              <a:t>ppt</a:t>
            </a:r>
            <a:r>
              <a:rPr lang="ko-KR" altLang="en-US" dirty="0"/>
              <a:t>로 제출합니다</a:t>
            </a:r>
            <a:endParaRPr lang="en-US" altLang="ko-KR" dirty="0"/>
          </a:p>
          <a:p>
            <a:r>
              <a:rPr lang="ko-KR" altLang="en-US" dirty="0"/>
              <a:t>기말과제는 발표영상을 제작해 업로드하는 형식입니다</a:t>
            </a:r>
          </a:p>
        </p:txBody>
      </p:sp>
    </p:spTree>
    <p:extLst>
      <p:ext uri="{BB962C8B-B14F-4D97-AF65-F5344CB8AC3E}">
        <p14:creationId xmlns:p14="http://schemas.microsoft.com/office/powerpoint/2010/main" val="15200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와이드스크린</PresentationFormat>
  <Paragraphs>11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기말과제를 위한 조 구성</vt:lpstr>
      <vt:lpstr>다음과 같이 조를 구성합니다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기말과제를 위한 조 구성</dc:title>
  <dc:creator>Admin</dc:creator>
  <cp:lastModifiedBy>Admin</cp:lastModifiedBy>
  <cp:revision>1</cp:revision>
  <dcterms:created xsi:type="dcterms:W3CDTF">2023-10-31T03:48:22Z</dcterms:created>
  <dcterms:modified xsi:type="dcterms:W3CDTF">2023-10-31T03:48:34Z</dcterms:modified>
</cp:coreProperties>
</file>