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03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2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48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23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77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252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42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20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79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19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42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D5CB0-B4CB-4A5B-B1FD-30DAA97BF3A2}" type="datetimeFigureOut">
              <a:rPr lang="ko-KR" altLang="en-US" smtClean="0"/>
              <a:t>2022-03-02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65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khlee.jj.ac.k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en-US" altLang="ko-KR" dirty="0"/>
              <a:t>1</a:t>
            </a:r>
            <a:br>
              <a:rPr lang="en-US" altLang="ko-KR" dirty="0"/>
            </a:br>
            <a:r>
              <a:rPr lang="ko-KR" altLang="en-US" sz="4800" dirty="0">
                <a:solidFill>
                  <a:srgbClr val="0070C0"/>
                </a:solidFill>
              </a:rPr>
              <a:t>研究方法论</a:t>
            </a: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976111"/>
            <a:ext cx="9144000" cy="1655762"/>
          </a:xfrm>
        </p:spPr>
        <p:txBody>
          <a:bodyPr/>
          <a:lstStyle/>
          <a:p>
            <a:r>
              <a:rPr lang="ko-KR" altLang="en-US" dirty="0" err="1"/>
              <a:t>전주대</a:t>
            </a:r>
            <a:r>
              <a:rPr lang="ko-KR" altLang="en-US" dirty="0"/>
              <a:t> 이기훈</a:t>
            </a:r>
            <a:endParaRPr lang="en-US" altLang="ko-KR" dirty="0"/>
          </a:p>
          <a:p>
            <a:r>
              <a:rPr lang="ko-KR" altLang="en-US" sz="1800" dirty="0">
                <a:solidFill>
                  <a:srgbClr val="0070C0"/>
                </a:solidFill>
              </a:rPr>
              <a:t>全州大学 李起勳</a:t>
            </a:r>
          </a:p>
        </p:txBody>
      </p:sp>
    </p:spTree>
    <p:extLst>
      <p:ext uri="{BB962C8B-B14F-4D97-AF65-F5344CB8AC3E}">
        <p14:creationId xmlns:p14="http://schemas.microsoft.com/office/powerpoint/2010/main" val="281650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581374"/>
            <a:ext cx="10515600" cy="45955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ko-KR" altLang="en-US" dirty="0"/>
              <a:t>교재</a:t>
            </a:r>
            <a:r>
              <a:rPr lang="en-US" altLang="ko-KR" dirty="0"/>
              <a:t>: SPSS</a:t>
            </a:r>
            <a:r>
              <a:rPr lang="ko-KR" altLang="en-US" dirty="0"/>
              <a:t>를 이용한 통계자료분석</a:t>
            </a:r>
            <a:endParaRPr lang="en-US" altLang="ko-KR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en-US" altLang="ko-KR" dirty="0"/>
              <a:t>-</a:t>
            </a:r>
            <a:r>
              <a:rPr lang="ko-KR" altLang="en-US" dirty="0"/>
              <a:t>자유아카데미</a:t>
            </a:r>
            <a:r>
              <a:rPr lang="en-US" altLang="ko-KR" dirty="0"/>
              <a:t>, </a:t>
            </a:r>
            <a:r>
              <a:rPr lang="ko-KR" altLang="en-US" dirty="0"/>
              <a:t>이기훈 作者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dirty="0"/>
              <a:t>교육내용</a:t>
            </a:r>
            <a:r>
              <a:rPr lang="en-US" altLang="ko-KR" dirty="0"/>
              <a:t>: </a:t>
            </a:r>
            <a:r>
              <a:rPr lang="ko-KR" altLang="en-US" dirty="0"/>
              <a:t>통계학</a:t>
            </a:r>
            <a:r>
              <a:rPr lang="en-US" altLang="ko-KR" dirty="0"/>
              <a:t>, SPSS, </a:t>
            </a:r>
            <a:r>
              <a:rPr lang="ko-KR" altLang="en-US" dirty="0"/>
              <a:t>논문작성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dirty="0">
                <a:solidFill>
                  <a:srgbClr val="0070C0"/>
                </a:solidFill>
              </a:rPr>
              <a:t>教育内容</a:t>
            </a:r>
            <a:r>
              <a:rPr lang="en-US" altLang="ko-KR" dirty="0">
                <a:solidFill>
                  <a:srgbClr val="0070C0"/>
                </a:solidFill>
              </a:rPr>
              <a:t>: </a:t>
            </a:r>
            <a:r>
              <a:rPr lang="ko-KR" altLang="en-US" dirty="0">
                <a:solidFill>
                  <a:srgbClr val="0070C0"/>
                </a:solidFill>
              </a:rPr>
              <a:t>统计</a:t>
            </a:r>
            <a:r>
              <a:rPr lang="en-US" altLang="ko-KR" dirty="0">
                <a:solidFill>
                  <a:srgbClr val="0070C0"/>
                </a:solidFill>
              </a:rPr>
              <a:t>, SPSS, </a:t>
            </a:r>
            <a:r>
              <a:rPr lang="ko-KR" altLang="en-US" dirty="0">
                <a:solidFill>
                  <a:srgbClr val="0070C0"/>
                </a:solidFill>
              </a:rPr>
              <a:t>写论文</a:t>
            </a:r>
            <a:endParaRPr lang="en-US" altLang="ko-KR" dirty="0">
              <a:solidFill>
                <a:srgbClr val="0070C0"/>
              </a:solidFill>
            </a:endParaRPr>
          </a:p>
          <a:p>
            <a:pPr lvl="1">
              <a:lnSpc>
                <a:spcPct val="110000"/>
              </a:lnSpc>
            </a:pPr>
            <a:r>
              <a:rPr lang="ko-KR" altLang="en-US" dirty="0"/>
              <a:t>분산분석</a:t>
            </a:r>
            <a:r>
              <a:rPr lang="en-US" altLang="ko-KR" dirty="0"/>
              <a:t>, </a:t>
            </a:r>
            <a:r>
              <a:rPr lang="ko-KR" altLang="en-US" dirty="0"/>
              <a:t>회귀분석</a:t>
            </a:r>
            <a:r>
              <a:rPr lang="en-US" altLang="ko-KR" dirty="0"/>
              <a:t>, </a:t>
            </a:r>
            <a:r>
              <a:rPr lang="ko-KR" altLang="en-US" dirty="0" err="1"/>
              <a:t>로짓회귀</a:t>
            </a:r>
            <a:r>
              <a:rPr lang="en-US" altLang="ko-KR" dirty="0"/>
              <a:t>, </a:t>
            </a:r>
            <a:r>
              <a:rPr lang="ko-KR" altLang="en-US" dirty="0"/>
              <a:t>요인분석</a:t>
            </a:r>
            <a:r>
              <a:rPr lang="en-US" altLang="ko-KR" dirty="0"/>
              <a:t>, </a:t>
            </a:r>
            <a:r>
              <a:rPr lang="ko-KR" altLang="en-US" dirty="0"/>
              <a:t>군집분석</a:t>
            </a:r>
            <a:r>
              <a:rPr lang="en-US" altLang="ko-KR" dirty="0"/>
              <a:t>, </a:t>
            </a:r>
          </a:p>
          <a:p>
            <a:pPr lvl="1">
              <a:lnSpc>
                <a:spcPct val="110000"/>
              </a:lnSpc>
            </a:pPr>
            <a:r>
              <a:rPr lang="ko-KR" altLang="en-US" dirty="0"/>
              <a:t>판별분석</a:t>
            </a:r>
            <a:r>
              <a:rPr lang="en-US" altLang="ko-KR" dirty="0"/>
              <a:t>, </a:t>
            </a:r>
            <a:r>
              <a:rPr lang="ko-KR" altLang="en-US" dirty="0"/>
              <a:t>일반선형모형</a:t>
            </a:r>
            <a:r>
              <a:rPr lang="en-US" altLang="ko-KR" dirty="0"/>
              <a:t>, SEM</a:t>
            </a:r>
          </a:p>
          <a:p>
            <a:pPr>
              <a:lnSpc>
                <a:spcPct val="110000"/>
              </a:lnSpc>
            </a:pPr>
            <a:r>
              <a:rPr lang="ko-KR" altLang="en-US" dirty="0"/>
              <a:t>교육목표</a:t>
            </a:r>
            <a:r>
              <a:rPr lang="en-US" altLang="ko-KR" dirty="0"/>
              <a:t>: </a:t>
            </a:r>
            <a:r>
              <a:rPr lang="ko-KR" altLang="en-US" dirty="0"/>
              <a:t>자료수집</a:t>
            </a:r>
            <a:r>
              <a:rPr lang="en-US" altLang="ko-KR" dirty="0"/>
              <a:t>, </a:t>
            </a:r>
            <a:r>
              <a:rPr lang="ko-KR" altLang="en-US" dirty="0"/>
              <a:t>자료분석</a:t>
            </a:r>
            <a:r>
              <a:rPr lang="en-US" altLang="ko-KR" dirty="0"/>
              <a:t>, </a:t>
            </a:r>
            <a:r>
              <a:rPr lang="ko-KR" altLang="en-US" dirty="0" err="1"/>
              <a:t>연구모형</a:t>
            </a:r>
            <a:r>
              <a:rPr lang="en-US" altLang="ko-KR" dirty="0"/>
              <a:t>, </a:t>
            </a:r>
            <a:r>
              <a:rPr lang="ko-KR" altLang="en-US" dirty="0"/>
              <a:t>연구가설검정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dirty="0">
                <a:solidFill>
                  <a:srgbClr val="0070C0"/>
                </a:solidFill>
              </a:rPr>
              <a:t>教育目标</a:t>
            </a:r>
            <a:r>
              <a:rPr lang="en-US" altLang="ko-KR" dirty="0">
                <a:solidFill>
                  <a:srgbClr val="0070C0"/>
                </a:solidFill>
              </a:rPr>
              <a:t>: </a:t>
            </a:r>
            <a:r>
              <a:rPr lang="ko-KR" altLang="en-US" dirty="0">
                <a:solidFill>
                  <a:srgbClr val="0070C0"/>
                </a:solidFill>
              </a:rPr>
              <a:t>数据收集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数据分析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研究模型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  <a:r>
              <a:rPr lang="zh-CN" altLang="en-US" dirty="0">
                <a:solidFill>
                  <a:srgbClr val="0070C0"/>
                </a:solidFill>
              </a:rPr>
              <a:t>研究假设检验</a:t>
            </a:r>
            <a:endParaRPr lang="en-US" altLang="zh-CN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r>
              <a:rPr lang="ko-KR" altLang="en-US" dirty="0"/>
              <a:t>박사학위 논문을 쓰기 위한 자료분석 능력을 배양 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zh-CN" altLang="en-US" dirty="0">
                <a:solidFill>
                  <a:srgbClr val="0070C0"/>
                </a:solidFill>
              </a:rPr>
              <a:t>培养博士论文写作的数据分析能力</a:t>
            </a:r>
            <a:endParaRPr lang="ko-KR" altLang="en-US" dirty="0">
              <a:solidFill>
                <a:srgbClr val="0070C0"/>
              </a:solidFill>
            </a:endParaRPr>
          </a:p>
        </p:txBody>
      </p:sp>
      <p:pic>
        <p:nvPicPr>
          <p:cNvPr id="4" name="Picture 2" descr="https://bimage.interpark.com/partner/goods_image/0/7/0/2/214120702g.jpg">
            <a:extLst>
              <a:ext uri="{FF2B5EF4-FFF2-40B4-BE49-F238E27FC236}">
                <a16:creationId xmlns:a16="http://schemas.microsoft.com/office/drawing/2014/main" id="{433DFD26-04DF-42A8-8225-7DCB59BD1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097" y="223726"/>
            <a:ext cx="2857500" cy="39147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65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자기소개 </a:t>
            </a:r>
            <a:r>
              <a:rPr lang="ko-KR" altLang="en-US" sz="3600" dirty="0">
                <a:solidFill>
                  <a:srgbClr val="0070C0"/>
                </a:solidFill>
              </a:rPr>
              <a:t>自我介绍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199" y="1479665"/>
            <a:ext cx="10533611" cy="4813070"/>
          </a:xfrm>
        </p:spPr>
        <p:txBody>
          <a:bodyPr>
            <a:normAutofit fontScale="92500"/>
          </a:bodyPr>
          <a:lstStyle/>
          <a:p>
            <a:r>
              <a:rPr lang="ko-KR" altLang="en-US" dirty="0"/>
              <a:t>지역</a:t>
            </a:r>
            <a:r>
              <a:rPr lang="en-US" altLang="ko-KR" dirty="0"/>
              <a:t>, </a:t>
            </a:r>
            <a:r>
              <a:rPr lang="ko-KR" altLang="en-US" dirty="0"/>
              <a:t>직장명</a:t>
            </a:r>
            <a:endParaRPr lang="en-US" altLang="ko-KR" dirty="0"/>
          </a:p>
          <a:p>
            <a:r>
              <a:rPr lang="zh-CN" altLang="en-US" dirty="0">
                <a:solidFill>
                  <a:srgbClr val="0070C0"/>
                </a:solidFill>
              </a:rPr>
              <a:t>住宅区，您工作的学校名称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ko-KR" altLang="en-US" dirty="0"/>
              <a:t>전공</a:t>
            </a:r>
            <a:r>
              <a:rPr lang="en-US" altLang="ko-KR" dirty="0"/>
              <a:t>, </a:t>
            </a:r>
            <a:r>
              <a:rPr lang="ko-KR" altLang="en-US" dirty="0"/>
              <a:t>연구주제</a:t>
            </a:r>
            <a:r>
              <a:rPr lang="en-US" altLang="ko-KR" dirty="0"/>
              <a:t>(</a:t>
            </a:r>
            <a:r>
              <a:rPr lang="ko-KR" altLang="en-US" dirty="0"/>
              <a:t>학위논문</a:t>
            </a:r>
            <a:r>
              <a:rPr lang="en-US" altLang="ko-KR" dirty="0"/>
              <a:t>)</a:t>
            </a:r>
          </a:p>
          <a:p>
            <a:r>
              <a:rPr lang="zh-CN" altLang="en-US" dirty="0">
                <a:solidFill>
                  <a:srgbClr val="0070C0"/>
                </a:solidFill>
              </a:rPr>
              <a:t>主修</a:t>
            </a:r>
            <a:r>
              <a:rPr lang="en-US" altLang="zh-CN" dirty="0">
                <a:solidFill>
                  <a:srgbClr val="0070C0"/>
                </a:solidFill>
              </a:rPr>
              <a:t>, </a:t>
            </a:r>
            <a:r>
              <a:rPr lang="ko-KR" altLang="en-US" dirty="0">
                <a:solidFill>
                  <a:srgbClr val="0070C0"/>
                </a:solidFill>
              </a:rPr>
              <a:t>研究课题</a:t>
            </a:r>
            <a:r>
              <a:rPr lang="en-US" altLang="ko-KR" dirty="0">
                <a:solidFill>
                  <a:srgbClr val="0070C0"/>
                </a:solidFill>
              </a:rPr>
              <a:t>(</a:t>
            </a:r>
            <a:r>
              <a:rPr lang="ko-KR" altLang="en-US" dirty="0">
                <a:solidFill>
                  <a:srgbClr val="0070C0"/>
                </a:solidFill>
              </a:rPr>
              <a:t>博士论文</a:t>
            </a:r>
            <a:r>
              <a:rPr lang="en-US" altLang="ko-KR" dirty="0">
                <a:solidFill>
                  <a:srgbClr val="0070C0"/>
                </a:solidFill>
              </a:rPr>
              <a:t>)</a:t>
            </a:r>
          </a:p>
          <a:p>
            <a:r>
              <a:rPr lang="ko-KR" altLang="en-US" dirty="0"/>
              <a:t>본인의 통계학 지식 수준</a:t>
            </a:r>
            <a:endParaRPr lang="en-US" altLang="ko-KR" dirty="0"/>
          </a:p>
          <a:p>
            <a:r>
              <a:rPr lang="zh-CN" altLang="en-US" dirty="0">
                <a:solidFill>
                  <a:srgbClr val="0070C0"/>
                </a:solidFill>
              </a:rPr>
              <a:t>你的统计知识水平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en-US" altLang="ko-KR" dirty="0"/>
              <a:t>Mean, Standard Deviation, Variance </a:t>
            </a:r>
            <a:r>
              <a:rPr lang="zh-CN" altLang="en-US" dirty="0">
                <a:solidFill>
                  <a:srgbClr val="0070C0"/>
                </a:solidFill>
              </a:rPr>
              <a:t>平均值，标准差，方差</a:t>
            </a:r>
            <a:endParaRPr lang="en-US" altLang="ko-KR" dirty="0">
              <a:solidFill>
                <a:srgbClr val="0070C0"/>
              </a:solidFill>
            </a:endParaRPr>
          </a:p>
          <a:p>
            <a:r>
              <a:rPr lang="en-US" altLang="ko-KR" dirty="0"/>
              <a:t>Normal Distribution, t-test </a:t>
            </a:r>
            <a:r>
              <a:rPr lang="zh-CN" altLang="en-US" dirty="0">
                <a:solidFill>
                  <a:srgbClr val="0070C0"/>
                </a:solidFill>
              </a:rPr>
              <a:t>正态分布，</a:t>
            </a:r>
            <a:r>
              <a:rPr lang="en-US" altLang="zh-CN" dirty="0">
                <a:solidFill>
                  <a:srgbClr val="0070C0"/>
                </a:solidFill>
              </a:rPr>
              <a:t>t</a:t>
            </a:r>
            <a:r>
              <a:rPr lang="zh-CN" altLang="en-US" dirty="0">
                <a:solidFill>
                  <a:srgbClr val="0070C0"/>
                </a:solidFill>
              </a:rPr>
              <a:t>检验</a:t>
            </a:r>
            <a:r>
              <a:rPr lang="en-US" altLang="ko-KR" dirty="0"/>
              <a:t> </a:t>
            </a:r>
          </a:p>
          <a:p>
            <a:r>
              <a:rPr lang="en-US" altLang="ko-KR" dirty="0"/>
              <a:t>ANOVA, Regression </a:t>
            </a:r>
            <a:r>
              <a:rPr lang="zh-CN" altLang="en-US" dirty="0">
                <a:solidFill>
                  <a:srgbClr val="0070C0"/>
                </a:solidFill>
              </a:rPr>
              <a:t>方差分析，回归分析</a:t>
            </a:r>
            <a:endParaRPr lang="en-US" altLang="ko-KR" dirty="0">
              <a:solidFill>
                <a:srgbClr val="0070C0"/>
              </a:solidFill>
            </a:endParaRPr>
          </a:p>
          <a:p>
            <a:r>
              <a:rPr lang="en-US" altLang="ko-KR" dirty="0"/>
              <a:t>Factor analysis, </a:t>
            </a:r>
            <a:r>
              <a:rPr lang="en-US" altLang="ko-KR" sz="2600" dirty="0"/>
              <a:t>SEM(Structural Equation Model)</a:t>
            </a:r>
            <a:r>
              <a:rPr lang="zh-CN" altLang="en-US" sz="2600" dirty="0"/>
              <a:t> </a:t>
            </a:r>
            <a:r>
              <a:rPr lang="zh-CN" altLang="en-US" sz="2600" dirty="0">
                <a:solidFill>
                  <a:srgbClr val="0070C0"/>
                </a:solidFill>
              </a:rPr>
              <a:t>因子分析</a:t>
            </a:r>
            <a:r>
              <a:rPr lang="en-US" altLang="zh-CN" sz="2600" dirty="0">
                <a:solidFill>
                  <a:srgbClr val="0070C0"/>
                </a:solidFill>
              </a:rPr>
              <a:t>,</a:t>
            </a:r>
            <a:r>
              <a:rPr lang="zh-CN" altLang="en-US" sz="2600" dirty="0">
                <a:solidFill>
                  <a:srgbClr val="0070C0"/>
                </a:solidFill>
              </a:rPr>
              <a:t>结构方程模型</a:t>
            </a:r>
            <a:endParaRPr lang="ko-KR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531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강의</a:t>
            </a:r>
            <a:r>
              <a:rPr lang="en-US" altLang="ko-KR" dirty="0"/>
              <a:t> </a:t>
            </a:r>
            <a:r>
              <a:rPr lang="ko-KR" altLang="en-US" dirty="0"/>
              <a:t>홈페이지 </a:t>
            </a:r>
            <a:r>
              <a:rPr lang="ko-KR" altLang="en-US" sz="3600" dirty="0">
                <a:solidFill>
                  <a:srgbClr val="0070C0"/>
                </a:solidFill>
              </a:rPr>
              <a:t>讲座主页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http://khlee.jj.ac.kr/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 err="1"/>
              <a:t>Naver</a:t>
            </a:r>
            <a:r>
              <a:rPr lang="en-US" altLang="ko-KR" dirty="0"/>
              <a:t> =&gt; </a:t>
            </a:r>
            <a:r>
              <a:rPr lang="ko-KR" altLang="en-US" dirty="0"/>
              <a:t>이기훈 교수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Google</a:t>
            </a:r>
            <a:r>
              <a:rPr lang="ko-KR" altLang="en-US" dirty="0"/>
              <a:t> </a:t>
            </a:r>
            <a:r>
              <a:rPr lang="en-US" altLang="ko-KR" dirty="0"/>
              <a:t>=&gt; </a:t>
            </a:r>
            <a:r>
              <a:rPr lang="ko-KR" altLang="en-US" dirty="0"/>
              <a:t>이기훈 교수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695575"/>
            <a:ext cx="64008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76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217</Words>
  <Application>Microsoft Office PowerPoint</Application>
  <PresentationFormat>와이드스크린</PresentationFormat>
  <Paragraphs>31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等线</vt:lpstr>
      <vt:lpstr>맑은 고딕</vt:lpstr>
      <vt:lpstr>Arial</vt:lpstr>
      <vt:lpstr>Office 테마</vt:lpstr>
      <vt:lpstr>연구방법론1 研究方法论</vt:lpstr>
      <vt:lpstr>연구방법론</vt:lpstr>
      <vt:lpstr>자기소개 自我介绍</vt:lpstr>
      <vt:lpstr>강의 홈페이지 讲座主页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研究方法论</dc:title>
  <dc:creator>LEE</dc:creator>
  <cp:lastModifiedBy>ADMIN</cp:lastModifiedBy>
  <cp:revision>16</cp:revision>
  <dcterms:created xsi:type="dcterms:W3CDTF">2019-02-21T05:44:25Z</dcterms:created>
  <dcterms:modified xsi:type="dcterms:W3CDTF">2022-03-02T04:57:32Z</dcterms:modified>
</cp:coreProperties>
</file>