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72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355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48EEDBC-1620-4BF3-9C7E-16E6C17CEF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6A59E6F-FC66-43A5-B6AD-C8CBB7481B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2C0E040-707D-4994-AFCE-6B017E152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46A78-F1F9-423B-A72A-AC6B6C2ACECA}" type="datetimeFigureOut">
              <a:rPr lang="ko-KR" altLang="en-US" smtClean="0"/>
              <a:t>2025-02-18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B28206E-77F2-4B6E-A9C1-A8F3A7D4F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DB6D018-F91B-4B86-85AB-F1515BDB2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3559F-3260-4994-B9E7-4A29BC4EF20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1786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2AA8444-CC95-4D4D-B0DB-EF3C29778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47E6A95-8A1A-4E90-A98C-6DE445ABCA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84CB464-487D-4471-A22C-153F8FE19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46A78-F1F9-423B-A72A-AC6B6C2ACECA}" type="datetimeFigureOut">
              <a:rPr lang="ko-KR" altLang="en-US" smtClean="0"/>
              <a:t>2025-02-18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3294ADA-ED58-41D9-887B-E6CA726C0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A9F4A9B-5E4C-4D8F-94AF-1C9501019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3559F-3260-4994-B9E7-4A29BC4EF20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4413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9B3BF5F6-A995-43A1-81C5-B78F727CF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6DB7E95-D004-4F0C-BA06-0BA5824719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73C9DF3-7522-42D2-BB92-D97EC0547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46A78-F1F9-423B-A72A-AC6B6C2ACECA}" type="datetimeFigureOut">
              <a:rPr lang="ko-KR" altLang="en-US" smtClean="0"/>
              <a:t>2025-02-18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2B9DBB-7ABD-4350-B6A0-44532D978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9560998-ECD0-435B-B7DB-7E4DBC02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3559F-3260-4994-B9E7-4A29BC4EF20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8460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6B0E9CB-53C6-4F41-A6E7-0535861C2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66F00E4-434B-4159-A8D0-AC517889C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A5589A3-D35F-44F9-B0EC-12CFF06D3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46A78-F1F9-423B-A72A-AC6B6C2ACECA}" type="datetimeFigureOut">
              <a:rPr lang="ko-KR" altLang="en-US" smtClean="0"/>
              <a:t>2025-02-18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DDF85CD-70E7-4BB1-8755-9D79EE04F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DAFA3D6-6EDA-4061-B1D9-26D3D77E2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3559F-3260-4994-B9E7-4A29BC4EF20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2317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9C71F23-34CE-43DB-A7A1-629B2D50C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9B0FD8A-D68F-4AE3-93C3-8CA04B50BB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FA8DCC2-5C36-40E2-9D72-803C27846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46A78-F1F9-423B-A72A-AC6B6C2ACECA}" type="datetimeFigureOut">
              <a:rPr lang="ko-KR" altLang="en-US" smtClean="0"/>
              <a:t>2025-02-18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D35F5CF-E858-4D14-A792-F3DD48101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D45BB28-BBDD-4A5D-BEC7-3EAA73676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3559F-3260-4994-B9E7-4A29BC4EF20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4602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F77E432-0397-416B-ABB2-DAD572D4D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48D8D22-B902-4BA4-A4C7-10B4D0BDCF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A50EE34-3121-41D9-91D1-3E23D81E9A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4410527-1795-4C12-B2F1-90236AB31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46A78-F1F9-423B-A72A-AC6B6C2ACECA}" type="datetimeFigureOut">
              <a:rPr lang="ko-KR" altLang="en-US" smtClean="0"/>
              <a:t>2025-02-18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5B0AFD5-877B-498D-9289-3833DA9D8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88E1489-54F3-456F-AFAF-25FCABA42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3559F-3260-4994-B9E7-4A29BC4EF20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7602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3663D98-098B-442D-AE18-5F337663F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212DA2A-8E81-43E1-A95C-670ADC1942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1CE1E44-87C2-4860-BFBB-B17FDC2D06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A67139DD-403D-4933-8EEB-848F4EA433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9416E33C-0B3F-4561-A91D-9D10B2BF24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A93D4195-4DCA-4AB7-8C63-1A408FCF3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46A78-F1F9-423B-A72A-AC6B6C2ACECA}" type="datetimeFigureOut">
              <a:rPr lang="ko-KR" altLang="en-US" smtClean="0"/>
              <a:t>2025-02-18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42113176-E015-47E7-8E83-D0AD4C476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BC484649-5878-4B0C-B338-785273239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3559F-3260-4994-B9E7-4A29BC4EF20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2849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8DA6A40-4F8F-4226-B5D3-677862AB2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EB468514-80D7-4BB0-8E13-838CF069F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46A78-F1F9-423B-A72A-AC6B6C2ACECA}" type="datetimeFigureOut">
              <a:rPr lang="ko-KR" altLang="en-US" smtClean="0"/>
              <a:t>2025-02-18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691C0BB-6C3D-4E2B-A286-BE1A836F1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A729E0C-FD3A-497F-84BE-1AF0EE966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3559F-3260-4994-B9E7-4A29BC4EF20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5910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AA069172-714F-40BB-A305-9948DBD8E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46A78-F1F9-423B-A72A-AC6B6C2ACECA}" type="datetimeFigureOut">
              <a:rPr lang="ko-KR" altLang="en-US" smtClean="0"/>
              <a:t>2025-02-18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AC82FC44-8DAC-4E28-AB4C-0DFC02845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8AB99BA-C37F-4BCC-B82C-863614BAF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3559F-3260-4994-B9E7-4A29BC4EF20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8354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1679A40-335B-4333-ABE7-EE960C448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EBE0B37-9814-4AFE-ABDB-654AA69E2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0A14DF7-4283-4879-9E67-CAB5ED4214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1D0C638-BB54-4B4E-9E4C-75D50F3A5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46A78-F1F9-423B-A72A-AC6B6C2ACECA}" type="datetimeFigureOut">
              <a:rPr lang="ko-KR" altLang="en-US" smtClean="0"/>
              <a:t>2025-02-18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38EF7BE-3A4F-4241-98CE-4A4BD8F86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720EC80-15E0-4F9B-B287-8131CE247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3559F-3260-4994-B9E7-4A29BC4EF20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2652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FE0F570-0E5E-4F96-9331-B45640018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0A3D5CC9-F4D6-4B02-AAC9-BAEBB9C746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10A1EB7-CD84-4356-996E-FB31F8279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B1A334B-A2C0-4074-AFB3-644571BC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46A78-F1F9-423B-A72A-AC6B6C2ACECA}" type="datetimeFigureOut">
              <a:rPr lang="ko-KR" altLang="en-US" smtClean="0"/>
              <a:t>2025-02-18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494C2DD-4600-43FE-9FE2-4E4D49CF9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8B3933F-3E34-42BF-9CB9-0068FFBD4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3559F-3260-4994-B9E7-4A29BC4EF20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2510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F30A680A-7BE4-4721-8DB7-1982EC606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FC76379-CF82-4B3E-AF6B-F27BB5BC40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282C692-E12C-4B79-96F6-5D8D8D2955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46A78-F1F9-423B-A72A-AC6B6C2ACECA}" type="datetimeFigureOut">
              <a:rPr lang="ko-KR" altLang="en-US" smtClean="0"/>
              <a:t>2025-02-18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79488C4-57F7-44DB-BFC9-5CFC7FA050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E9D095F-F88E-4B49-A278-8618BFF723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3559F-3260-4994-B9E7-4A29BC4EF20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6409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8B90846-526A-4CBC-BBC0-E570683987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파이썬 기초 </a:t>
            </a:r>
            <a:r>
              <a:rPr lang="en-US" altLang="ko-KR" dirty="0"/>
              <a:t>5(</a:t>
            </a:r>
            <a:r>
              <a:rPr lang="ko-KR" altLang="en-US" dirty="0"/>
              <a:t>실습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B27CAE2-BEA6-44C1-91A0-0990D17B5D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실습</a:t>
            </a:r>
            <a:r>
              <a:rPr lang="en-US" altLang="ko-KR" dirty="0"/>
              <a:t>7(</a:t>
            </a:r>
            <a:r>
              <a:rPr lang="ko-KR" altLang="en-US" dirty="0"/>
              <a:t>기초통계그림</a:t>
            </a:r>
            <a:r>
              <a:rPr lang="en-US" altLang="ko-KR" dirty="0"/>
              <a:t>).</a:t>
            </a:r>
            <a:r>
              <a:rPr lang="en-US" altLang="ko-KR" dirty="0" err="1"/>
              <a:t>ipynb</a:t>
            </a:r>
            <a:endParaRPr lang="en-US" altLang="ko-KR" dirty="0"/>
          </a:p>
          <a:p>
            <a:r>
              <a:rPr lang="ko-KR" altLang="en-US" dirty="0"/>
              <a:t>엑셀실습</a:t>
            </a:r>
          </a:p>
        </p:txBody>
      </p:sp>
    </p:spTree>
    <p:extLst>
      <p:ext uri="{BB962C8B-B14F-4D97-AF65-F5344CB8AC3E}">
        <p14:creationId xmlns:p14="http://schemas.microsoft.com/office/powerpoint/2010/main" val="1749035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9856E4D7-261E-4A8B-B424-8D861B475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399" y="1013380"/>
            <a:ext cx="3956050" cy="33676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6F43E04-C5D3-478B-BBE6-DB33774CD6C8}"/>
              </a:ext>
            </a:extLst>
          </p:cNvPr>
          <p:cNvSpPr txBox="1"/>
          <p:nvPr/>
        </p:nvSpPr>
        <p:spPr>
          <a:xfrm>
            <a:off x="834399" y="392746"/>
            <a:ext cx="8209299" cy="369332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dirty="0"/>
              <a:t>엑셀 실습 </a:t>
            </a:r>
            <a:r>
              <a:rPr lang="en-US" altLang="ko-KR" dirty="0"/>
              <a:t>2: </a:t>
            </a:r>
            <a:r>
              <a:rPr lang="ko-KR" altLang="en-US" dirty="0"/>
              <a:t>분꽃 종류별</a:t>
            </a:r>
            <a:r>
              <a:rPr lang="en-US" altLang="ko-KR" dirty="0"/>
              <a:t>(species)</a:t>
            </a:r>
            <a:r>
              <a:rPr lang="ko-KR" altLang="en-US" dirty="0"/>
              <a:t>로 각 변수의 </a:t>
            </a:r>
            <a:r>
              <a:rPr lang="ko-KR" altLang="en-US" dirty="0" err="1"/>
              <a:t>평균표</a:t>
            </a:r>
            <a:r>
              <a:rPr lang="en-US" altLang="ko-KR" dirty="0"/>
              <a:t>(</a:t>
            </a:r>
            <a:r>
              <a:rPr lang="ko-KR" altLang="en-US" dirty="0" err="1"/>
              <a:t>피봇테이블</a:t>
            </a:r>
            <a:r>
              <a:rPr lang="en-US" altLang="ko-KR" dirty="0"/>
              <a:t>)</a:t>
            </a:r>
            <a:r>
              <a:rPr lang="ko-KR" altLang="en-US" dirty="0"/>
              <a:t>를 </a:t>
            </a:r>
            <a:r>
              <a:rPr lang="ko-KR" altLang="en-US" dirty="0" err="1"/>
              <a:t>구하시오</a:t>
            </a:r>
            <a:endParaRPr lang="ko-KR" altLang="en-US" dirty="0"/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7726FC84-6C4F-4276-AA27-8CB22228C68A}"/>
              </a:ext>
            </a:extLst>
          </p:cNvPr>
          <p:cNvSpPr/>
          <p:nvPr/>
        </p:nvSpPr>
        <p:spPr>
          <a:xfrm>
            <a:off x="685800" y="1343502"/>
            <a:ext cx="673100" cy="6731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4170B9CD-97E3-4D95-A896-6406273DCB6B}"/>
              </a:ext>
            </a:extLst>
          </p:cNvPr>
          <p:cNvSpPr/>
          <p:nvPr/>
        </p:nvSpPr>
        <p:spPr>
          <a:xfrm>
            <a:off x="768350" y="2149874"/>
            <a:ext cx="673100" cy="393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10515BE1-DDF8-4F68-96AA-84E539CF4B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3050" y="1013380"/>
            <a:ext cx="3296162" cy="3450670"/>
          </a:xfrm>
          <a:prstGeom prst="rect">
            <a:avLst/>
          </a:prstGeom>
        </p:spPr>
      </p:pic>
      <p:sp>
        <p:nvSpPr>
          <p:cNvPr id="14" name="타원 13">
            <a:extLst>
              <a:ext uri="{FF2B5EF4-FFF2-40B4-BE49-F238E27FC236}">
                <a16:creationId xmlns:a16="http://schemas.microsoft.com/office/drawing/2014/main" id="{44AE7CB3-A67E-4C46-BE60-79ECD2867EB2}"/>
              </a:ext>
            </a:extLst>
          </p:cNvPr>
          <p:cNvSpPr/>
          <p:nvPr/>
        </p:nvSpPr>
        <p:spPr>
          <a:xfrm>
            <a:off x="6321680" y="1654574"/>
            <a:ext cx="1209419" cy="393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8871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94A244C0-C4D5-44C3-93BB-23F01DAD3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389" y="294164"/>
            <a:ext cx="7538161" cy="5668486"/>
          </a:xfrm>
          <a:prstGeom prst="rect">
            <a:avLst/>
          </a:prstGeom>
        </p:spPr>
      </p:pic>
      <p:sp>
        <p:nvSpPr>
          <p:cNvPr id="4" name="타원 3">
            <a:extLst>
              <a:ext uri="{FF2B5EF4-FFF2-40B4-BE49-F238E27FC236}">
                <a16:creationId xmlns:a16="http://schemas.microsoft.com/office/drawing/2014/main" id="{7C81769B-A85C-41BF-AA41-EEF7303E11CE}"/>
              </a:ext>
            </a:extLst>
          </p:cNvPr>
          <p:cNvSpPr/>
          <p:nvPr/>
        </p:nvSpPr>
        <p:spPr>
          <a:xfrm>
            <a:off x="1060450" y="5483624"/>
            <a:ext cx="673100" cy="393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565ABDF8-83AD-4AEA-AE9B-C884E4C109B4}"/>
              </a:ext>
            </a:extLst>
          </p:cNvPr>
          <p:cNvSpPr/>
          <p:nvPr/>
        </p:nvSpPr>
        <p:spPr>
          <a:xfrm>
            <a:off x="5689600" y="2330450"/>
            <a:ext cx="863600" cy="920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5F97B72C-0D48-4FF5-AD34-1CD1609B4D1E}"/>
              </a:ext>
            </a:extLst>
          </p:cNvPr>
          <p:cNvSpPr/>
          <p:nvPr/>
        </p:nvSpPr>
        <p:spPr>
          <a:xfrm>
            <a:off x="5835650" y="4508500"/>
            <a:ext cx="863600" cy="920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A18E20E5-0E9D-4103-A67A-2A8E4F7E92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9150" y="3676651"/>
            <a:ext cx="2500745" cy="228600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E8C6B5DA-608D-4A6C-9A65-DF41F044F8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9150" y="294164"/>
            <a:ext cx="3135116" cy="2887186"/>
          </a:xfrm>
          <a:prstGeom prst="rect">
            <a:avLst/>
          </a:prstGeom>
        </p:spPr>
      </p:pic>
      <p:sp>
        <p:nvSpPr>
          <p:cNvPr id="12" name="타원 11">
            <a:extLst>
              <a:ext uri="{FF2B5EF4-FFF2-40B4-BE49-F238E27FC236}">
                <a16:creationId xmlns:a16="http://schemas.microsoft.com/office/drawing/2014/main" id="{BE91ED49-647F-4798-A2DC-CF61833322BA}"/>
              </a:ext>
            </a:extLst>
          </p:cNvPr>
          <p:cNvSpPr/>
          <p:nvPr/>
        </p:nvSpPr>
        <p:spPr>
          <a:xfrm>
            <a:off x="8267700" y="1737757"/>
            <a:ext cx="863600" cy="920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1406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1A9BE1F-4C63-4B9F-810E-75ED22190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00" y="480412"/>
            <a:ext cx="8084260" cy="6079137"/>
          </a:xfrm>
          <a:prstGeom prst="rect">
            <a:avLst/>
          </a:prstGeom>
        </p:spPr>
      </p:pic>
      <p:sp>
        <p:nvSpPr>
          <p:cNvPr id="4" name="타원 3">
            <a:extLst>
              <a:ext uri="{FF2B5EF4-FFF2-40B4-BE49-F238E27FC236}">
                <a16:creationId xmlns:a16="http://schemas.microsoft.com/office/drawing/2014/main" id="{50C08FA2-2E59-4FC0-B181-CB6C95ADEF62}"/>
              </a:ext>
            </a:extLst>
          </p:cNvPr>
          <p:cNvSpPr/>
          <p:nvPr/>
        </p:nvSpPr>
        <p:spPr>
          <a:xfrm>
            <a:off x="2057400" y="2340374"/>
            <a:ext cx="673100" cy="393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3381835E-0FC4-4086-9339-96331312D75F}"/>
              </a:ext>
            </a:extLst>
          </p:cNvPr>
          <p:cNvSpPr/>
          <p:nvPr/>
        </p:nvSpPr>
        <p:spPr>
          <a:xfrm>
            <a:off x="8007350" y="5458224"/>
            <a:ext cx="673100" cy="6441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3656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E9B938-AFA4-41FC-89E8-26ED11EE1B73}"/>
              </a:ext>
            </a:extLst>
          </p:cNvPr>
          <p:cNvSpPr txBox="1"/>
          <p:nvPr/>
        </p:nvSpPr>
        <p:spPr>
          <a:xfrm>
            <a:off x="768350" y="374650"/>
            <a:ext cx="7446269" cy="369332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dirty="0"/>
              <a:t>엑셀 실습 </a:t>
            </a:r>
            <a:r>
              <a:rPr lang="en-US" altLang="ko-KR" dirty="0"/>
              <a:t>3: </a:t>
            </a:r>
            <a:r>
              <a:rPr lang="ko-KR" altLang="en-US" dirty="0"/>
              <a:t>분꽃 종류별</a:t>
            </a:r>
            <a:r>
              <a:rPr lang="en-US" altLang="ko-KR" dirty="0"/>
              <a:t>(species)</a:t>
            </a:r>
            <a:r>
              <a:rPr lang="ko-KR" altLang="en-US" dirty="0"/>
              <a:t>로 각 변수의 막대그래프를 </a:t>
            </a:r>
            <a:r>
              <a:rPr lang="ko-KR" altLang="en-US" dirty="0" err="1"/>
              <a:t>구하시오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3EAAD51-9978-42A2-B6C1-3F1B3F14E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350" y="925149"/>
            <a:ext cx="6235700" cy="547247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C907B8A6-35B1-43BF-A4D5-646A3326D7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351"/>
          <a:stretch/>
        </p:blipFill>
        <p:spPr>
          <a:xfrm>
            <a:off x="7420115" y="834565"/>
            <a:ext cx="4194854" cy="191928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06420CB4-CEE4-4EEF-8180-429E77610F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7489" y="2844436"/>
            <a:ext cx="3904675" cy="2168525"/>
          </a:xfrm>
          <a:prstGeom prst="rect">
            <a:avLst/>
          </a:prstGeom>
        </p:spPr>
      </p:pic>
      <p:sp>
        <p:nvSpPr>
          <p:cNvPr id="9" name="타원 8">
            <a:extLst>
              <a:ext uri="{FF2B5EF4-FFF2-40B4-BE49-F238E27FC236}">
                <a16:creationId xmlns:a16="http://schemas.microsoft.com/office/drawing/2014/main" id="{FB664A97-4332-4580-A790-2BBA0459B19C}"/>
              </a:ext>
            </a:extLst>
          </p:cNvPr>
          <p:cNvSpPr/>
          <p:nvPr/>
        </p:nvSpPr>
        <p:spPr>
          <a:xfrm>
            <a:off x="9023276" y="3223024"/>
            <a:ext cx="673100" cy="6441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7E72997D-A4BA-430E-94A6-612E57CB903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44" t="1432" r="2094" b="1890"/>
          <a:stretch/>
        </p:blipFill>
        <p:spPr>
          <a:xfrm>
            <a:off x="7986575" y="4407025"/>
            <a:ext cx="3818076" cy="207632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1" name="타원 10">
            <a:extLst>
              <a:ext uri="{FF2B5EF4-FFF2-40B4-BE49-F238E27FC236}">
                <a16:creationId xmlns:a16="http://schemas.microsoft.com/office/drawing/2014/main" id="{89A51D07-2481-4DAD-882B-C14E085BB781}"/>
              </a:ext>
            </a:extLst>
          </p:cNvPr>
          <p:cNvSpPr/>
          <p:nvPr/>
        </p:nvSpPr>
        <p:spPr>
          <a:xfrm>
            <a:off x="10287000" y="2106910"/>
            <a:ext cx="673100" cy="393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5883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A4CB710-DF94-400C-B013-0430D689CE58}"/>
              </a:ext>
            </a:extLst>
          </p:cNvPr>
          <p:cNvSpPr txBox="1"/>
          <p:nvPr/>
        </p:nvSpPr>
        <p:spPr>
          <a:xfrm>
            <a:off x="785091" y="285504"/>
            <a:ext cx="7907934" cy="369332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dirty="0"/>
              <a:t>엑셀 실습 </a:t>
            </a:r>
            <a:r>
              <a:rPr lang="en-US" altLang="ko-KR" dirty="0"/>
              <a:t>4: </a:t>
            </a:r>
            <a:r>
              <a:rPr lang="ko-KR" altLang="en-US" dirty="0"/>
              <a:t>분꽃 종류별</a:t>
            </a:r>
            <a:r>
              <a:rPr lang="en-US" altLang="ko-KR" dirty="0"/>
              <a:t>(species)</a:t>
            </a:r>
            <a:r>
              <a:rPr lang="ko-KR" altLang="en-US" dirty="0"/>
              <a:t>로 각 변수의 </a:t>
            </a:r>
            <a:r>
              <a:rPr lang="ko-KR" altLang="en-US" dirty="0">
                <a:solidFill>
                  <a:srgbClr val="FF0000"/>
                </a:solidFill>
              </a:rPr>
              <a:t>오차</a:t>
            </a:r>
            <a:r>
              <a:rPr lang="ko-KR" altLang="en-US" dirty="0"/>
              <a:t>막대그래프를 </a:t>
            </a:r>
            <a:r>
              <a:rPr lang="ko-KR" altLang="en-US" dirty="0" err="1"/>
              <a:t>구하시오</a:t>
            </a:r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F8BE982A-07A9-4E8F-8801-18000B102F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091" y="849298"/>
            <a:ext cx="7907934" cy="57991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FABB63-480B-4E40-9A04-61CEBD4EAB01}"/>
              </a:ext>
            </a:extLst>
          </p:cNvPr>
          <p:cNvSpPr txBox="1"/>
          <p:nvPr/>
        </p:nvSpPr>
        <p:spPr>
          <a:xfrm>
            <a:off x="8922426" y="1892165"/>
            <a:ext cx="2513830" cy="861774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sz="1600" dirty="0"/>
              <a:t>기존테이블을 </a:t>
            </a:r>
            <a:r>
              <a:rPr lang="ko-KR" altLang="en-US" sz="1600" dirty="0" err="1"/>
              <a:t>복사해놓고</a:t>
            </a:r>
            <a:endParaRPr lang="en-US" altLang="ko-KR" sz="1600" dirty="0"/>
          </a:p>
          <a:p>
            <a:r>
              <a:rPr lang="ko-KR" altLang="en-US" sz="1600" dirty="0" err="1"/>
              <a:t>피봇테이블의</a:t>
            </a:r>
            <a:r>
              <a:rPr lang="ko-KR" altLang="en-US" sz="1600" dirty="0"/>
              <a:t> 통계량을 </a:t>
            </a:r>
            <a:endParaRPr lang="en-US" altLang="ko-KR" sz="1600" dirty="0"/>
          </a:p>
          <a:p>
            <a:r>
              <a:rPr lang="ko-KR" altLang="en-US" sz="1600" dirty="0"/>
              <a:t>표준편차로 </a:t>
            </a:r>
            <a:r>
              <a:rPr lang="ko-KR" altLang="en-US" sz="1600" dirty="0" err="1"/>
              <a:t>바꿔줌</a:t>
            </a:r>
            <a:endParaRPr lang="ko-KR" altLang="en-US" sz="1600" dirty="0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3C92463C-16F8-4B73-B473-B68C4998244F}"/>
              </a:ext>
            </a:extLst>
          </p:cNvPr>
          <p:cNvSpPr/>
          <p:nvPr/>
        </p:nvSpPr>
        <p:spPr>
          <a:xfrm>
            <a:off x="7427068" y="5712630"/>
            <a:ext cx="673100" cy="675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B78F5D88-CB44-4C93-B162-A9DAB7F8CBBF}"/>
              </a:ext>
            </a:extLst>
          </p:cNvPr>
          <p:cNvSpPr/>
          <p:nvPr/>
        </p:nvSpPr>
        <p:spPr>
          <a:xfrm>
            <a:off x="873867" y="2979156"/>
            <a:ext cx="1616413" cy="8535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C9C8BDEE-90F6-40A3-A519-4E1D47220638}"/>
              </a:ext>
            </a:extLst>
          </p:cNvPr>
          <p:cNvSpPr/>
          <p:nvPr/>
        </p:nvSpPr>
        <p:spPr>
          <a:xfrm>
            <a:off x="873866" y="4650022"/>
            <a:ext cx="1143001" cy="8535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44675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56EF2F7-0A5F-4BFE-B963-839071563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442" y="415046"/>
            <a:ext cx="9422900" cy="519355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4" name="타원 3">
            <a:extLst>
              <a:ext uri="{FF2B5EF4-FFF2-40B4-BE49-F238E27FC236}">
                <a16:creationId xmlns:a16="http://schemas.microsoft.com/office/drawing/2014/main" id="{C7BBE7AA-5A68-48C7-89C3-66E3BEB31115}"/>
              </a:ext>
            </a:extLst>
          </p:cNvPr>
          <p:cNvSpPr/>
          <p:nvPr/>
        </p:nvSpPr>
        <p:spPr>
          <a:xfrm>
            <a:off x="5812277" y="628306"/>
            <a:ext cx="673100" cy="393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9F6A8651-D105-4B81-AAF4-1842DEFA1E66}"/>
              </a:ext>
            </a:extLst>
          </p:cNvPr>
          <p:cNvSpPr/>
          <p:nvPr/>
        </p:nvSpPr>
        <p:spPr>
          <a:xfrm>
            <a:off x="1869331" y="3812493"/>
            <a:ext cx="673100" cy="393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83E230AD-3869-4295-AD4F-8EF69C90F4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10307670" y="415046"/>
            <a:ext cx="1529542" cy="178989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533441F4-0223-4089-856B-5B0975BED7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1707" y="2360578"/>
            <a:ext cx="1830702" cy="3505201"/>
          </a:xfrm>
          <a:prstGeom prst="rect">
            <a:avLst/>
          </a:prstGeom>
        </p:spPr>
      </p:pic>
      <p:sp>
        <p:nvSpPr>
          <p:cNvPr id="10" name="타원 9">
            <a:extLst>
              <a:ext uri="{FF2B5EF4-FFF2-40B4-BE49-F238E27FC236}">
                <a16:creationId xmlns:a16="http://schemas.microsoft.com/office/drawing/2014/main" id="{3BFA7E16-A308-4C8D-9225-8ED2C607BCE4}"/>
              </a:ext>
            </a:extLst>
          </p:cNvPr>
          <p:cNvSpPr/>
          <p:nvPr/>
        </p:nvSpPr>
        <p:spPr>
          <a:xfrm>
            <a:off x="10710508" y="3812493"/>
            <a:ext cx="673100" cy="393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E54097D6-1AEE-4514-9074-D495B2E461AE}"/>
              </a:ext>
            </a:extLst>
          </p:cNvPr>
          <p:cNvSpPr/>
          <p:nvPr/>
        </p:nvSpPr>
        <p:spPr>
          <a:xfrm>
            <a:off x="11164112" y="5527804"/>
            <a:ext cx="673100" cy="393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66529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38F98720-7649-4DBA-AA1F-395A3FC9C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063" y="382587"/>
            <a:ext cx="5212414" cy="120491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22D04040-0148-4B81-8DEB-B7D73AD70D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063" y="1879600"/>
            <a:ext cx="5448300" cy="32766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1230119F-8B13-41D2-838C-5E56382AA1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8239" y="1851025"/>
            <a:ext cx="5505450" cy="330517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86F65B8-FFEE-48D7-9D27-1B37BC6A1750}"/>
              </a:ext>
            </a:extLst>
          </p:cNvPr>
          <p:cNvSpPr txBox="1"/>
          <p:nvPr/>
        </p:nvSpPr>
        <p:spPr>
          <a:xfrm>
            <a:off x="2070100" y="5448300"/>
            <a:ext cx="1643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/>
              <a:t>Setosa</a:t>
            </a:r>
            <a:r>
              <a:rPr lang="ko-KR" altLang="en-US" dirty="0"/>
              <a:t>만 완성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F0C067-5BD2-400F-840D-42BC8357642F}"/>
              </a:ext>
            </a:extLst>
          </p:cNvPr>
          <p:cNvSpPr txBox="1"/>
          <p:nvPr/>
        </p:nvSpPr>
        <p:spPr>
          <a:xfrm>
            <a:off x="8149424" y="5448300"/>
            <a:ext cx="1859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3</a:t>
            </a:r>
            <a:r>
              <a:rPr lang="ko-KR" altLang="en-US" dirty="0"/>
              <a:t>종류 모두 완성</a:t>
            </a:r>
          </a:p>
        </p:txBody>
      </p:sp>
    </p:spTree>
    <p:extLst>
      <p:ext uri="{BB962C8B-B14F-4D97-AF65-F5344CB8AC3E}">
        <p14:creationId xmlns:p14="http://schemas.microsoft.com/office/powerpoint/2010/main" val="4033235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35105517-798E-4C12-9732-079C81630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76" y="600075"/>
            <a:ext cx="10248900" cy="497205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C1A972E0-1FAD-40EC-A99D-FE614C651D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8050" y="2863849"/>
            <a:ext cx="5730629" cy="328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653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96BD657E-9B8F-4560-B10F-10DF2DB06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195" y="0"/>
            <a:ext cx="116716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123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9A8E47A-4A88-4394-A24A-D93B8FB76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7575" y="3121025"/>
            <a:ext cx="5292725" cy="3531896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CCA9F08E-855B-4901-B8B5-C36522B5B4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987" y="130175"/>
            <a:ext cx="9496425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253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65C82184-7FBC-4B26-897F-9F63008AA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912" y="2622549"/>
            <a:ext cx="5583237" cy="3783059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AD6D763F-7B8F-4272-A75B-EFED06A827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25" y="195262"/>
            <a:ext cx="11868150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112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02BDD385-D8B2-489C-AE96-0BECF7B61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8649" y="2711449"/>
            <a:ext cx="5632451" cy="3858757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65FAC071-D483-455D-A96C-F40A4C4D2A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25" y="193675"/>
            <a:ext cx="101536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873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D90DD6C9-B314-4B01-904B-257D22B582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350"/>
            <a:ext cx="11534775" cy="112395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93F09719-70C8-4974-8422-2FAAFA0E43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6758" y="203200"/>
            <a:ext cx="7345036" cy="652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619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65513047-A2EE-474F-B611-A4646EFBD6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500"/>
          <a:stretch/>
        </p:blipFill>
        <p:spPr>
          <a:xfrm>
            <a:off x="777875" y="260350"/>
            <a:ext cx="7448550" cy="106680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3EF026B5-18A6-43DD-999E-E613CF0852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5800" y="1327150"/>
            <a:ext cx="8059737" cy="516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178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6F43E04-C5D3-478B-BBE6-DB33774CD6C8}"/>
              </a:ext>
            </a:extLst>
          </p:cNvPr>
          <p:cNvSpPr txBox="1"/>
          <p:nvPr/>
        </p:nvSpPr>
        <p:spPr>
          <a:xfrm>
            <a:off x="592600" y="374650"/>
            <a:ext cx="5008102" cy="369332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dirty="0"/>
              <a:t>엑셀 실습 </a:t>
            </a:r>
            <a:r>
              <a:rPr lang="en-US" altLang="ko-KR" dirty="0"/>
              <a:t>1: </a:t>
            </a:r>
            <a:r>
              <a:rPr lang="ko-KR" altLang="en-US" dirty="0"/>
              <a:t>각 변수의 </a:t>
            </a:r>
            <a:r>
              <a:rPr lang="ko-KR" altLang="en-US" dirty="0" err="1"/>
              <a:t>기초통계량을</a:t>
            </a:r>
            <a:r>
              <a:rPr lang="ko-KR" altLang="en-US" dirty="0"/>
              <a:t> </a:t>
            </a:r>
            <a:r>
              <a:rPr lang="ko-KR" altLang="en-US" dirty="0" err="1"/>
              <a:t>구하시오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5350003A-D24C-4507-B55A-5E73DB3CA0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5"/>
          <a:stretch/>
        </p:blipFill>
        <p:spPr>
          <a:xfrm>
            <a:off x="592600" y="933450"/>
            <a:ext cx="3484894" cy="2157968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0CEA40F2-0811-470D-8CE5-BF9A728402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600" y="3280886"/>
            <a:ext cx="3078163" cy="3101542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FBCB3040-BC86-4812-961C-05A599DA98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187" y="2381928"/>
            <a:ext cx="7019925" cy="40005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919061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80</Words>
  <Application>Microsoft Office PowerPoint</Application>
  <PresentationFormat>와이드스크린</PresentationFormat>
  <Paragraphs>12</Paragraphs>
  <Slides>16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19" baseType="lpstr">
      <vt:lpstr>맑은 고딕</vt:lpstr>
      <vt:lpstr>Arial</vt:lpstr>
      <vt:lpstr>Office 테마</vt:lpstr>
      <vt:lpstr>파이썬 기초 5(실습)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파이썬 기초 5(실습)</dc:title>
  <dc:creator>Admin</dc:creator>
  <cp:lastModifiedBy>Admin</cp:lastModifiedBy>
  <cp:revision>8</cp:revision>
  <dcterms:created xsi:type="dcterms:W3CDTF">2025-02-18T04:35:16Z</dcterms:created>
  <dcterms:modified xsi:type="dcterms:W3CDTF">2025-02-18T05:32:48Z</dcterms:modified>
</cp:coreProperties>
</file>