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6" r:id="rId12"/>
    <p:sldId id="258" r:id="rId13"/>
    <p:sldId id="268" r:id="rId14"/>
    <p:sldId id="280" r:id="rId15"/>
    <p:sldId id="281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35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34E3D6-59C6-4B5B-9E09-6E88027E0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14CEB3E-CA22-40C6-96DD-553BD2AFB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5EA907A-98A6-4110-ACB2-80EBCA2C6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B26A-95CF-4CCF-AD4A-B3D2036E8CCC}" type="datetimeFigureOut">
              <a:rPr lang="ko-KR" altLang="en-US" smtClean="0"/>
              <a:t>2025-02-17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3418F-1174-4215-82C5-801C74C55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FD9693-3059-4DA5-86EE-ACC88DEE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EFB1-EDF9-41DC-ACA9-F979770DB8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26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C327E1-1E54-4EAD-942E-4A409E1AD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EAFDDEA-496A-4157-B13D-3D6510D30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EB6FA8-B301-4325-B708-792C2160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B26A-95CF-4CCF-AD4A-B3D2036E8CCC}" type="datetimeFigureOut">
              <a:rPr lang="ko-KR" altLang="en-US" smtClean="0"/>
              <a:t>2025-02-17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66216C1-FE67-41FB-90F0-DE58FFFF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5CBA91-7AF8-42B7-A0CA-2F32D54C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EFB1-EDF9-41DC-ACA9-F979770DB8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04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1893AD9-9D93-48E7-B882-3BB6A3AC0C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C1168D-4DA2-4508-93D4-7819FEC9D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F926D7-3E70-4A9C-BA4C-E4E54BCB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B26A-95CF-4CCF-AD4A-B3D2036E8CCC}" type="datetimeFigureOut">
              <a:rPr lang="ko-KR" altLang="en-US" smtClean="0"/>
              <a:t>2025-02-17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BC9E61C-0CDB-48F6-BE10-BC410BEE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735867-1467-404F-BF91-83A6B774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EFB1-EDF9-41DC-ACA9-F979770DB8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369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D3775A-5A6C-4FB7-AE84-0C6AEAA8A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2EC3A37-4EB7-456D-A43D-666CFA248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2C4541-7EE9-4174-9F95-80A69207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B26A-95CF-4CCF-AD4A-B3D2036E8CCC}" type="datetimeFigureOut">
              <a:rPr lang="ko-KR" altLang="en-US" smtClean="0"/>
              <a:t>2025-02-17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CFAD360-21C2-4A6E-A5FC-186366AF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2B7393E-2903-4FA5-A06B-95DA5EFD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EFB1-EDF9-41DC-ACA9-F979770DB8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01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B3E152-3ED9-4F4E-9AFD-6B717B869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BDB8CC8-7B92-403B-9B03-A69CFD8DC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10AA90-6D56-4537-B4EB-1FD03B008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B26A-95CF-4CCF-AD4A-B3D2036E8CCC}" type="datetimeFigureOut">
              <a:rPr lang="ko-KR" altLang="en-US" smtClean="0"/>
              <a:t>2025-02-17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C61BD42-4CBB-45B6-91F5-950C62E29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941AF3-9913-4838-9EAD-77434B393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EFB1-EDF9-41DC-ACA9-F979770DB8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AB35E1-EB8F-4739-AA87-EC7D01B5A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6170F1-E6B8-453E-BF26-7A27F102B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C6D24D4-4A5B-409C-BCFC-865AFDB04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106AE71-ECFC-4026-977E-B756C815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B26A-95CF-4CCF-AD4A-B3D2036E8CCC}" type="datetimeFigureOut">
              <a:rPr lang="ko-KR" altLang="en-US" smtClean="0"/>
              <a:t>2025-02-17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4FF8348-A192-4123-A651-3680236D3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C142359-041D-4CA3-A226-789FB7C1D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EFB1-EDF9-41DC-ACA9-F979770DB8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998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FA15F8-8E16-474A-8503-D7871893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7814CE0-79E0-4C87-9076-FC31A62B9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2470CF4-9715-416C-BCC7-FA301CCB8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48F5234-FEDE-470D-8D94-E40D93A0B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BEBB0A1-E074-4822-B613-EFAD75EF8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F007286-AAFD-49AD-ABC8-D7F577A9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B26A-95CF-4CCF-AD4A-B3D2036E8CCC}" type="datetimeFigureOut">
              <a:rPr lang="ko-KR" altLang="en-US" smtClean="0"/>
              <a:t>2025-02-17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33D9445-C904-406E-AC53-DF340AE30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A2D614E-86FD-4480-A52E-207CE628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EFB1-EDF9-41DC-ACA9-F979770DB8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065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FDA57B-3B02-4597-8E94-2B28ABEC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6397707-CE01-482A-B3E1-BA19424A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B26A-95CF-4CCF-AD4A-B3D2036E8CCC}" type="datetimeFigureOut">
              <a:rPr lang="ko-KR" altLang="en-US" smtClean="0"/>
              <a:t>2025-02-17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8816187-37FD-4CE4-B0AE-501BAEF4C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F8FB9B0-D3F6-48D0-9C76-BB47B952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EFB1-EDF9-41DC-ACA9-F979770DB8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200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D1AFF3A-94F3-4F6E-8ED1-9583B39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B26A-95CF-4CCF-AD4A-B3D2036E8CCC}" type="datetimeFigureOut">
              <a:rPr lang="ko-KR" altLang="en-US" smtClean="0"/>
              <a:t>2025-02-17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AAB02BC-235B-4482-A27D-D8897652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C6E5CF5-DD8A-453A-81AE-36752A8A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EFB1-EDF9-41DC-ACA9-F979770DB8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267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389FB0-DDE2-446D-8EAD-95325D51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D9EBED-F0A8-49EA-98ED-CE0065A81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11BD097-F89B-448C-BFAD-BB4D1817F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181371B-8538-4CB5-9E20-89D31F47B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B26A-95CF-4CCF-AD4A-B3D2036E8CCC}" type="datetimeFigureOut">
              <a:rPr lang="ko-KR" altLang="en-US" smtClean="0"/>
              <a:t>2025-02-17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D79A5C8-A039-4D1C-80B6-373004130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A9F8BE-6582-45E9-9714-98202778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EFB1-EDF9-41DC-ACA9-F979770DB8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149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537375-840E-483E-A2F2-86C1E29A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7389B11-851E-4918-AF8E-E6CD695342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2F742A-D684-475C-AEE2-216E66F20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69F11AC-89DE-4E78-9752-ACE6A2458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B26A-95CF-4CCF-AD4A-B3D2036E8CCC}" type="datetimeFigureOut">
              <a:rPr lang="ko-KR" altLang="en-US" smtClean="0"/>
              <a:t>2025-02-17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4B08F65-3CFC-4DDA-9631-A376D4D3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54A8AB2-CAF3-4B29-ADAE-42898D55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EFB1-EDF9-41DC-ACA9-F979770DB8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73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D619DA-C859-45FB-9BC3-043D27B24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71CE9B1-53D5-447D-9895-5E19520E2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A14A79-B3F8-4287-BFA7-955113B22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FB26A-95CF-4CCF-AD4A-B3D2036E8CCC}" type="datetimeFigureOut">
              <a:rPr lang="ko-KR" altLang="en-US" smtClean="0"/>
              <a:t>2025-02-17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CAD2FE8-7708-4630-BDFD-A45A2C6CD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C240AF-F395-49B2-9B81-890291DCB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EEFB1-EDF9-41DC-ACA9-F979770DB8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213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F84CD6-45B9-4201-B57A-FEF0CCB7E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파이썬</a:t>
            </a:r>
            <a:r>
              <a:rPr lang="en-US" altLang="ko-KR" dirty="0"/>
              <a:t> </a:t>
            </a:r>
            <a:r>
              <a:rPr lang="ko-KR" altLang="en-US" dirty="0"/>
              <a:t>기초 </a:t>
            </a: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A35EA64-39B9-478E-BF20-C0541C1BB7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실습</a:t>
            </a:r>
            <a:r>
              <a:rPr lang="en-US" altLang="ko-KR" dirty="0"/>
              <a:t>2(</a:t>
            </a:r>
            <a:r>
              <a:rPr lang="en-US" altLang="ko-KR" dirty="0" err="1"/>
              <a:t>If_for_while</a:t>
            </a:r>
            <a:r>
              <a:rPr lang="en-US" altLang="ko-KR" dirty="0"/>
              <a:t>).</a:t>
            </a:r>
            <a:r>
              <a:rPr lang="en-US" altLang="ko-KR" dirty="0" err="1"/>
              <a:t>ipynb</a:t>
            </a:r>
            <a:endParaRPr lang="en-US" altLang="ko-KR" dirty="0"/>
          </a:p>
          <a:p>
            <a:r>
              <a:rPr lang="ko-KR" altLang="en-US" dirty="0"/>
              <a:t>실습</a:t>
            </a:r>
            <a:r>
              <a:rPr lang="en-US" altLang="ko-KR" dirty="0"/>
              <a:t>3(</a:t>
            </a:r>
            <a:r>
              <a:rPr lang="ko-KR" altLang="en-US" dirty="0"/>
              <a:t>라이브러리 </a:t>
            </a:r>
            <a:r>
              <a:rPr lang="en-US" altLang="ko-KR" dirty="0"/>
              <a:t>import).</a:t>
            </a:r>
            <a:r>
              <a:rPr lang="en-US" altLang="ko-KR" dirty="0" err="1"/>
              <a:t>ipynb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8052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86F281B-D4EC-43F5-8CC7-95B83E4F9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666750"/>
            <a:ext cx="1086802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37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22371DB-DC58-41AA-B6EE-392F98672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46" y="0"/>
            <a:ext cx="10621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60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B1FC0A6-A55D-4232-941C-C727F7E18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542925"/>
            <a:ext cx="11410950" cy="348615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FF98DBC9-1853-4057-A1EC-521C2A152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4743620"/>
            <a:ext cx="10101612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원칙적으로 </a:t>
            </a:r>
            <a:r>
              <a:rPr lang="en-US" altLang="ko-KR" sz="2000" dirty="0"/>
              <a:t>Python </a:t>
            </a:r>
            <a:r>
              <a:rPr lang="ko-KR" altLang="en-US" sz="2000" dirty="0"/>
              <a:t>공식 문서에서 기본 제공되는 표준 모듈 외에는 </a:t>
            </a:r>
            <a:r>
              <a:rPr lang="en-US" altLang="ko-KR" sz="2000" dirty="0"/>
              <a:t>pip</a:t>
            </a:r>
            <a:r>
              <a:rPr lang="ko-KR" altLang="en-US" sz="2000" dirty="0"/>
              <a:t>로 </a:t>
            </a:r>
            <a:r>
              <a:rPr lang="ko-KR" altLang="en-US" sz="2000" dirty="0" err="1"/>
              <a:t>설치해야함</a:t>
            </a:r>
            <a:endParaRPr kumimoji="0" lang="en-US" altLang="ko-K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그러나 </a:t>
            </a:r>
            <a:r>
              <a:rPr lang="en-US" altLang="ko-KR" sz="2000" dirty="0"/>
              <a:t>Anaconda</a:t>
            </a:r>
            <a:r>
              <a:rPr lang="ko-KR" altLang="en-US" sz="2000" dirty="0"/>
              <a:t>를 설치한 경우 </a:t>
            </a:r>
            <a:r>
              <a:rPr kumimoji="0" lang="ko-KR" altLang="ko-KR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pandas</a:t>
            </a:r>
            <a:r>
              <a:rPr kumimoji="0" lang="en-US" altLang="ko-K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</a:t>
            </a:r>
            <a:r>
              <a:rPr kumimoji="0" lang="en-US" altLang="ko-KR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numpy</a:t>
            </a:r>
            <a:r>
              <a:rPr lang="en-US" altLang="ko-KR" sz="2000" dirty="0">
                <a:latin typeface="Arial Unicode MS"/>
              </a:rPr>
              <a:t>,</a:t>
            </a:r>
            <a:r>
              <a:rPr lang="ko-KR" altLang="en-US" sz="2000" dirty="0">
                <a:latin typeface="Arial Unicode MS"/>
              </a:rPr>
              <a:t> </a:t>
            </a:r>
            <a:r>
              <a:rPr lang="en-US" altLang="ko-KR" sz="2000" dirty="0">
                <a:latin typeface="Arial Unicode MS"/>
              </a:rPr>
              <a:t>matplotlib,</a:t>
            </a:r>
            <a:r>
              <a:rPr lang="ko-KR" altLang="en-US" sz="2000" dirty="0">
                <a:latin typeface="Arial Unicode MS"/>
              </a:rPr>
              <a:t> </a:t>
            </a:r>
            <a:r>
              <a:rPr lang="en-US" altLang="ko-KR" sz="2000" dirty="0">
                <a:latin typeface="Arial Unicode MS"/>
              </a:rPr>
              <a:t>seaborn</a:t>
            </a:r>
            <a:r>
              <a:rPr lang="ko-KR" altLang="en-US" sz="2000" dirty="0">
                <a:latin typeface="Arial Unicode MS"/>
              </a:rPr>
              <a:t> 등이 포함됨</a:t>
            </a:r>
            <a:endParaRPr lang="en-US" altLang="ko-KR" sz="2000" dirty="0">
              <a:latin typeface="Arial Unicode MS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ko-K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ko-KR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그래서 </a:t>
            </a:r>
            <a:r>
              <a:rPr kumimoji="0" lang="ko-KR" altLang="ko-KR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pip</a:t>
            </a:r>
            <a:r>
              <a:rPr kumimoji="0" lang="ko-KR" altLang="ko-K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ko-KR" altLang="ko-KR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install</a:t>
            </a:r>
            <a:r>
              <a:rPr kumimoji="0" lang="ko-KR" altLang="ko-K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ko-KR" altLang="ko-KR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pandas</a:t>
            </a:r>
            <a:r>
              <a:rPr kumimoji="0" lang="ko-KR" altLang="ko-KR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를</a:t>
            </a:r>
            <a:r>
              <a:rPr kumimoji="0" lang="ko-KR" altLang="ko-K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하지 않아도 </a:t>
            </a:r>
            <a:r>
              <a:rPr kumimoji="0" lang="ko-KR" altLang="ko-KR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import</a:t>
            </a:r>
            <a:r>
              <a:rPr kumimoji="0" lang="ko-KR" altLang="ko-K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ko-KR" altLang="ko-KR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pandas</a:t>
            </a:r>
            <a:r>
              <a:rPr kumimoji="0" lang="ko-KR" altLang="ko-K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ko-KR" altLang="ko-KR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as</a:t>
            </a:r>
            <a:r>
              <a:rPr kumimoji="0" lang="ko-KR" altLang="ko-K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ko-KR" altLang="ko-KR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pd</a:t>
            </a:r>
            <a:r>
              <a:rPr kumimoji="0" lang="ko-KR" altLang="ko-KR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가</a:t>
            </a:r>
            <a:r>
              <a:rPr kumimoji="0" lang="ko-KR" altLang="ko-K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가능</a:t>
            </a:r>
            <a:r>
              <a:rPr kumimoji="0" lang="ko-KR" altLang="ko-K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함 </a:t>
            </a:r>
            <a:endParaRPr lang="en-US" altLang="ko-KR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09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9C28FEB-0372-46FD-A958-90E4AF3C9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422275"/>
            <a:ext cx="114966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73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82D7C86-CC44-4A10-8623-9272B9CBC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506412"/>
            <a:ext cx="114490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87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FBDB2A1-3AAE-4A98-9BFE-E9ADBA551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812"/>
            <a:ext cx="1143000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03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97DF377-046C-4F3A-ADDF-B71FED8BA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681037"/>
            <a:ext cx="1145857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63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51AC60-A989-4B7A-B4A7-5F947740CC0A}"/>
              </a:ext>
            </a:extLst>
          </p:cNvPr>
          <p:cNvSpPr txBox="1"/>
          <p:nvPr/>
        </p:nvSpPr>
        <p:spPr>
          <a:xfrm>
            <a:off x="603250" y="393700"/>
            <a:ext cx="1028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실습</a:t>
            </a:r>
            <a:r>
              <a:rPr lang="en-US" altLang="ko-KR" dirty="0"/>
              <a:t>: </a:t>
            </a:r>
            <a:r>
              <a:rPr lang="ko-KR" altLang="en-US" dirty="0" err="1"/>
              <a:t>기초통계량을</a:t>
            </a:r>
            <a:r>
              <a:rPr lang="ko-KR" altLang="en-US" dirty="0"/>
              <a:t> </a:t>
            </a:r>
            <a:r>
              <a:rPr lang="ko-KR" altLang="en-US" dirty="0" err="1"/>
              <a:t>구하시오</a:t>
            </a:r>
            <a:r>
              <a:rPr lang="en-US" altLang="ko-KR" dirty="0"/>
              <a:t>. Python</a:t>
            </a:r>
            <a:r>
              <a:rPr lang="ko-KR" altLang="en-US" dirty="0"/>
              <a:t>의 </a:t>
            </a:r>
            <a:r>
              <a:rPr lang="en-US" altLang="ko-KR" dirty="0"/>
              <a:t>pandas </a:t>
            </a:r>
            <a:r>
              <a:rPr lang="ko-KR" altLang="en-US" dirty="0"/>
              <a:t>모듈 </a:t>
            </a:r>
            <a:r>
              <a:rPr lang="en-US" altLang="ko-KR" dirty="0" err="1"/>
              <a:t>DataFrame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객체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describe()</a:t>
            </a:r>
            <a:r>
              <a:rPr lang="ko-KR" altLang="en-US" dirty="0"/>
              <a:t>를 </a:t>
            </a:r>
            <a:r>
              <a:rPr lang="ko-KR" altLang="en-US" dirty="0" err="1"/>
              <a:t>이용하시오</a:t>
            </a:r>
            <a:endParaRPr lang="ko-KR" altLang="en-US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C15F8940-05FD-4D13-B8C2-ED8703FCE5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928" r="16270" b="24742"/>
          <a:stretch>
            <a:fillRect/>
          </a:stretch>
        </p:blipFill>
        <p:spPr>
          <a:xfrm>
            <a:off x="2301950" y="1556792"/>
            <a:ext cx="7094602" cy="3744416"/>
          </a:xfrm>
          <a:prstGeom prst="rect">
            <a:avLst/>
          </a:prstGeom>
          <a:noFill/>
          <a:ln w="0" cap="rnd">
            <a:solidFill>
              <a:srgbClr val="BFBFBF"/>
            </a:solidFill>
            <a:prstDash val="solid"/>
            <a:round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D14C3BD-8A66-4D70-9FC0-9E8774005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720" y="1936500"/>
            <a:ext cx="1879180" cy="439614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789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90796E3-D7DA-481C-A5A5-EC484EE77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860"/>
            <a:ext cx="12192000" cy="642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7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8606F705-642C-4770-AD2B-5FF38D022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97" y="0"/>
            <a:ext cx="10172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5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0787EEB-D7D6-4162-9B0D-75317788B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66" y="0"/>
            <a:ext cx="10358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0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8CB8F42-34DB-492E-A651-7C65D504A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71450"/>
            <a:ext cx="110871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8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1AB9654-46F3-441E-ABAA-4A7E40E00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54" y="0"/>
            <a:ext cx="10181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4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590D533-211A-4B61-914A-7B9C70221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47712"/>
            <a:ext cx="109728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8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826E775-BD31-498E-85B1-7841998BE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709612"/>
            <a:ext cx="1101090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5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59D2E88-FDDF-4BA3-8681-259F532CF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495300"/>
            <a:ext cx="1090612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6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8B501047-048A-46C3-9641-608161992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42875"/>
            <a:ext cx="1087755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02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79</Words>
  <Application>Microsoft Office PowerPoint</Application>
  <PresentationFormat>와이드스크린</PresentationFormat>
  <Paragraphs>7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2" baseType="lpstr">
      <vt:lpstr>Arial Unicode MS</vt:lpstr>
      <vt:lpstr>맑은 고딕</vt:lpstr>
      <vt:lpstr>Arial</vt:lpstr>
      <vt:lpstr>Office 테마</vt:lpstr>
      <vt:lpstr>파이썬 기초 2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파이썬 기초 2</dc:title>
  <dc:creator>Admin</dc:creator>
  <cp:lastModifiedBy>Admin</cp:lastModifiedBy>
  <cp:revision>12</cp:revision>
  <dcterms:created xsi:type="dcterms:W3CDTF">2025-02-17T01:55:49Z</dcterms:created>
  <dcterms:modified xsi:type="dcterms:W3CDTF">2025-02-17T05:30:22Z</dcterms:modified>
</cp:coreProperties>
</file>