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80" d="100"/>
          <a:sy n="80" d="100"/>
        </p:scale>
        <p:origin x="96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FBEDD37-3434-46BB-9329-E4BFC3EE9C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605FA64-DD45-47C0-BA35-BA22746A46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177C0BF-8A52-4C54-8CE4-3E00A45F7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64B59-0176-4D1A-860D-625993684A31}" type="datetimeFigureOut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BC4ED53-0835-478A-8A5E-E1CCA535F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46AEF97-31D2-40A3-8F67-7A9265504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2572E-FAB0-4F1C-BDDA-4268844C3B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5180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FDF9F44-C9D4-48F5-B7E0-638770C1D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51D4777-0308-44D5-B9EB-D0DC72FB0B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B79EC80-01CC-4B27-A4C2-20BDC0958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64B59-0176-4D1A-860D-625993684A31}" type="datetimeFigureOut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368B412-C4B1-4D86-A717-99BF25334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280DF2D-FF0C-495F-A0D5-77857DC81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2572E-FAB0-4F1C-BDDA-4268844C3B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8013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F4BB42A3-AC51-430E-9477-F5DC87A7B6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C30A7DD-366C-4198-BD84-9A7CE75145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26931D6-5BD8-4515-ADB0-631C8E271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64B59-0176-4D1A-860D-625993684A31}" type="datetimeFigureOut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956754A-2499-4B9B-9EEF-B61447A9A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9DD19F4-7633-4952-AE42-B65F1A863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2572E-FAB0-4F1C-BDDA-4268844C3B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9276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D33AA2A-0A73-4B54-BD73-39DC0BD66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01B8DB9-9CFC-42BE-A019-D0B2D37E4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20B9FCA-F49F-4E5F-8FEB-D64B5EB48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64B59-0176-4D1A-860D-625993684A31}" type="datetimeFigureOut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9D916B8-A59C-4399-AB24-466429D0B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0A3A6F7-E11F-47B5-9DC8-39049FB6E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2572E-FAB0-4F1C-BDDA-4268844C3B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7243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217A660-5DE2-4135-8E45-B4CDCA35D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10A9EBE-5897-4C9B-B84B-2DD6499FA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B651F7C-4C21-44D8-BBB3-3123340E5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64B59-0176-4D1A-860D-625993684A31}" type="datetimeFigureOut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4955454-68CA-4480-B829-5BBEA72E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0D25101-EF56-40B0-8455-46A40EE53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2572E-FAB0-4F1C-BDDA-4268844C3B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3904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78BA9C2-B017-469F-B9F8-D45C6B68D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435A4EF-8FA2-4A29-AF16-801087FD46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F877B6B-EA53-45F9-AAD7-8DC6F0A282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9630709-6475-4D1B-A2C0-5730E4115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64B59-0176-4D1A-860D-625993684A31}" type="datetimeFigureOut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A16B92A-C441-4968-800B-C1A4EBF4C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0EF2DF5-0BD1-4CA1-8003-4B4DBB70B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2572E-FAB0-4F1C-BDDA-4268844C3B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1907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4186FD7-EBA7-475E-8B61-FDAB6996E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A0F339E-3134-419E-821B-1AA75C0C95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4EEFEFA-EA82-4165-AF0E-28436FD64C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EA45E73-E33B-4863-A8F8-85F18C98AD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A4485D9-5A0B-4AF0-AED8-185B60DA68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66F5DE7A-0BA0-47E2-A398-6A2A343F3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64B59-0176-4D1A-860D-625993684A31}" type="datetimeFigureOut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2D6ADB4B-F532-4620-A3E4-ED42AC6D3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751B680-F2E8-445B-8B5F-3B856C46A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2572E-FAB0-4F1C-BDDA-4268844C3B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3917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66F1E6F-C9D6-402A-A31E-FD7281D1E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5FF11A2-142C-48AD-8A46-299F2CC2F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64B59-0176-4D1A-860D-625993684A31}" type="datetimeFigureOut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A8E479E-5C4E-4AB3-91EF-194C11A31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67B096C-024C-4B62-A230-10B9BC51C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2572E-FAB0-4F1C-BDDA-4268844C3B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6363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12DB8151-3D5E-4D88-A657-4BCE43D1A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64B59-0176-4D1A-860D-625993684A31}" type="datetimeFigureOut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B62CB6F-9B2D-46AF-AC0F-F693032FC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3635D3A-201D-4765-902B-F16B2A191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2572E-FAB0-4F1C-BDDA-4268844C3B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6796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CA49A37-3237-48D7-BC10-16137C29D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B3030D1-3CF5-44A8-ACE3-6E5D7941F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09859F9-B4FC-4EE0-B4C7-1252E457CB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678939-485B-4F77-A202-DADF58ED4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64B59-0176-4D1A-860D-625993684A31}" type="datetimeFigureOut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F5AEDCB-EFB4-49A3-9317-CE9A33164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9901C22-3686-4F31-90C0-31B34D040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2572E-FAB0-4F1C-BDDA-4268844C3B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2711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038722-E954-4F87-A021-68675C7EF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FC0AE16-BB50-4A85-B8CB-F8EDE043D6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49C481B-C8D6-4E7A-9831-3FFF45B0E2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9C3ECFD-AD7F-4A30-ABE2-EC7F915DD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64B59-0176-4D1A-860D-625993684A31}" type="datetimeFigureOut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172522A-5342-4259-872F-D5CEE45EC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68281CE-7358-4596-8C49-0B9022D00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2572E-FAB0-4F1C-BDDA-4268844C3B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6220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EFB04394-1C49-4CB7-9820-958AFBA75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AE6187D-2DA2-490E-9B5D-5011EC03EF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7000EEC-4F12-4298-95AF-9B35574FEA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64B59-0176-4D1A-860D-625993684A31}" type="datetimeFigureOut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032C88B-E1C6-42D4-AA88-81D922E42D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9EC6C8E-124D-40C8-8F40-BA68751267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2572E-FAB0-4F1C-BDDA-4268844C3B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7135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2E8D0FC-543E-417C-BA97-8A0EC417DE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파이썬 기초 </a:t>
            </a:r>
            <a:r>
              <a:rPr lang="en-US" altLang="ko-KR" dirty="0"/>
              <a:t>3</a:t>
            </a:r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D46C65E-8717-4C86-953C-4BA09BB0D8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/>
              <a:t>실습</a:t>
            </a:r>
            <a:r>
              <a:rPr lang="en-US" altLang="ko-KR" dirty="0"/>
              <a:t>4(</a:t>
            </a:r>
            <a:r>
              <a:rPr lang="ko-KR" altLang="en-US" dirty="0"/>
              <a:t>함수</a:t>
            </a:r>
            <a:r>
              <a:rPr lang="en-US" altLang="ko-KR" dirty="0"/>
              <a:t>).</a:t>
            </a:r>
            <a:r>
              <a:rPr lang="en-US" altLang="ko-KR" dirty="0" err="1"/>
              <a:t>ipynb</a:t>
            </a:r>
            <a:endParaRPr lang="en-US" altLang="ko-KR" dirty="0"/>
          </a:p>
          <a:p>
            <a:r>
              <a:rPr lang="ko-KR" altLang="en-US" dirty="0"/>
              <a:t>실습</a:t>
            </a:r>
            <a:r>
              <a:rPr lang="en-US" altLang="ko-KR" dirty="0"/>
              <a:t>5(</a:t>
            </a:r>
            <a:r>
              <a:rPr lang="ko-KR" altLang="en-US" dirty="0" err="1"/>
              <a:t>데이터불러오기</a:t>
            </a:r>
            <a:r>
              <a:rPr lang="en-US" altLang="ko-KR" dirty="0"/>
              <a:t>).</a:t>
            </a:r>
            <a:r>
              <a:rPr lang="en-US" altLang="ko-KR" dirty="0" err="1"/>
              <a:t>ipynb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53140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1863C2A8-51D4-46C9-B4DA-806BADB3E4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887" y="0"/>
            <a:ext cx="111842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3707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9AF48291-A64D-496E-B9E3-1AF2BBEF74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66" y="0"/>
            <a:ext cx="1166786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778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C1998840-0A0D-4A7E-A42B-2464814750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4000"/>
            <a:ext cx="12192000" cy="63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315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A0722F27-3F61-47A6-82A4-A66693250E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74179"/>
            <a:ext cx="12192000" cy="525874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8DF82FB-D0D9-45E8-97C1-B0618327C4D8}"/>
              </a:ext>
            </a:extLst>
          </p:cNvPr>
          <p:cNvSpPr txBox="1"/>
          <p:nvPr/>
        </p:nvSpPr>
        <p:spPr>
          <a:xfrm>
            <a:off x="1485900" y="5683250"/>
            <a:ext cx="2932213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ko-KR" altLang="en-US" dirty="0"/>
              <a:t>데이터가 </a:t>
            </a:r>
            <a:r>
              <a:rPr lang="en-US" altLang="ko-KR" dirty="0"/>
              <a:t>1000</a:t>
            </a:r>
            <a:r>
              <a:rPr lang="ko-KR" altLang="en-US" dirty="0"/>
              <a:t>번 반복된다</a:t>
            </a:r>
          </a:p>
        </p:txBody>
      </p:sp>
    </p:spTree>
    <p:extLst>
      <p:ext uri="{BB962C8B-B14F-4D97-AF65-F5344CB8AC3E}">
        <p14:creationId xmlns:p14="http://schemas.microsoft.com/office/powerpoint/2010/main" val="2957115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3FC7518C-7EDF-48B0-A99A-C9EDE21D9C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2281"/>
            <a:ext cx="12192000" cy="6053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597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6C9A7EB5-EEFB-4455-B4AF-8B855D4485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9923"/>
            <a:ext cx="12192000" cy="5778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363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300A5EF-E6C0-45F0-8DAB-81B677738E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112" y="347662"/>
            <a:ext cx="10391775" cy="6162675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8BC7E470-C3EE-4B33-92D8-7C676BEE5A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795" y="0"/>
            <a:ext cx="1151840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523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E12D065B-47EA-4E57-9F15-07124920B1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62" y="114300"/>
            <a:ext cx="12030075" cy="662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27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BCFE90DA-607E-4260-8400-652A5A2458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237" y="0"/>
            <a:ext cx="1122952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182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7A766436-196A-4A26-B642-CF49420BF5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720" y="0"/>
            <a:ext cx="115785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505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19</Words>
  <Application>Microsoft Office PowerPoint</Application>
  <PresentationFormat>와이드스크린</PresentationFormat>
  <Paragraphs>4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4" baseType="lpstr">
      <vt:lpstr>맑은 고딕</vt:lpstr>
      <vt:lpstr>Arial</vt:lpstr>
      <vt:lpstr>Office 테마</vt:lpstr>
      <vt:lpstr>파이썬 기초 3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파이썬 기초 3</dc:title>
  <dc:creator>Admin</dc:creator>
  <cp:lastModifiedBy>Admin</cp:lastModifiedBy>
  <cp:revision>6</cp:revision>
  <dcterms:created xsi:type="dcterms:W3CDTF">2025-02-17T05:39:26Z</dcterms:created>
  <dcterms:modified xsi:type="dcterms:W3CDTF">2025-04-29T02:26:19Z</dcterms:modified>
</cp:coreProperties>
</file>