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72" r:id="rId8"/>
    <p:sldId id="260" r:id="rId9"/>
    <p:sldId id="262" r:id="rId10"/>
    <p:sldId id="273" r:id="rId11"/>
    <p:sldId id="263" r:id="rId12"/>
    <p:sldId id="264" r:id="rId13"/>
    <p:sldId id="265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4FEDE-943D-4C6B-BCFC-A2AB6AAA4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07B16E-08E7-4F1B-98AF-67BCF4036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ACD173-ABF8-4EDE-BEEA-4D711D42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FE6354-EAC4-4E6F-82F9-234192C3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6F4FC0-B7D4-4402-A6FF-755947D9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76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487E09-FADD-4726-BAF0-9A8E48EE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9F5410-989B-46E7-ACFF-51C201462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10939D-6F67-4011-9FD3-716E6841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DF8A7F-1A1B-4EB6-88D8-9C861137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53BB0A-7CD7-4AA2-AC02-22314219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48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2096698-4666-4533-A41B-4C562D5DA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6F4107A-42F2-4D09-B2A1-4421A149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67A19C-6F52-4CFA-AC02-D4E8A787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A53A7E-F705-47D1-833D-24EA05E6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D103AE-0F48-4C97-B269-470C0A47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9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1D45D-F315-4D3D-95A8-96BE2475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C14FC-D300-4656-8A6E-A4C2C7B0E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A5E45A-6147-4281-9604-A57F1C70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CDB16B-EA31-4A3E-A4E7-C4244E6F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06946D-AA32-4052-88DD-0FFEA512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75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AA5EE7-200F-4BFC-B4ED-BEDB6538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31665A-06C8-4C20-8BEC-1E6CF949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5495A4-E65D-47D7-858E-8CB28083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95B4B4-925C-4D1B-9E8F-3F377409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E75E9F-878D-419B-84E5-A3A922AF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1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629DE4-4D93-4D67-8682-2ED54913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62AB80-226D-42C7-8A63-42A756E86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EFD708-4D2F-4680-867D-92248948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DCCB06-A3BE-4D0D-B49F-AA17617D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DBFBE9-08A0-4660-8570-A0CCD9B4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C51352-5B28-42C1-A990-2B13D946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02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88796-B7B8-45E5-ADC9-A46FC6B5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75116B-9EC8-477F-8C75-4582A60D5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5C43D6-DA01-4FBF-858F-6C9CE94F3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597BDF-ED08-41FD-8BD3-D15DEB1C7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AC51DB4-27A8-4E6A-8E68-2A627EE41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20A0580-DC94-446A-9996-B1BDED67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D2A6F3-0415-4E2B-8943-3F6C7BA6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6F0D9D7-8135-43D3-A6EE-14B19E7B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18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A898B6-6A98-41C8-B916-5D885ECC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3DF03D-1882-45E9-8242-3469DC37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7EA1F9-C062-42EC-8D58-18E53200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015F78-04DB-48E1-8F79-783E9CB9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5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0E3C49C-63F9-4E2E-B2E9-7764D603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9A35BA-5A5A-4EF7-A576-0DE6E794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FEACA3-AC1D-447D-93D4-360A27FD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66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9DA7CE-EDED-42B2-85B2-ACFF07CD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0D3EB-7D50-438D-961D-6852DF88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DFDB32-166F-4AAD-87F7-5584A857B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F809A7-2B60-4039-98A4-9C220732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95049E-8F1A-4FF4-A3FA-5126FBB5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275E5B-199A-4942-B7AA-561AA319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13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C403B2-E744-4478-B063-0AD5ED32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211DC8-BD14-4C66-87D8-D001620D0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EF083E-886D-47E5-B9CF-7E1A8ECBC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E1EFE08-A6AD-4596-9044-19A9F465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03772A-68DD-4442-91D3-146B0D81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F01BB4-6B5A-444F-AAA2-F62CED1D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25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2564485-1513-46A1-995B-61E15B4F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90A1CD-422F-48D2-94BD-5E86527A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B314DC-18B0-47CC-81B5-85185E62B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DFC4-DE2E-4D45-B626-9D2D99553BD1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FC406B-3BBC-4B85-8DCD-5163255C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3CF932-8ED7-428E-BA8B-910E8E5EA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F490-D9F8-44A7-AC03-405F88E999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C40D85-E7B4-4AAE-A447-2B8A5F642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파이썬 기초 </a:t>
            </a: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8FD02B-BE4A-413D-A939-4CB8E80DA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  <a:r>
              <a:rPr lang="en-US" altLang="ko-KR" dirty="0"/>
              <a:t>6(Matplot.lib).</a:t>
            </a:r>
            <a:r>
              <a:rPr lang="en-US" altLang="ko-KR" dirty="0" err="1"/>
              <a:t>ipynb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4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DC165A0-4641-4D35-9451-8FB2EC26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29" y="200275"/>
            <a:ext cx="10003061" cy="27835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C863647-7DCC-499E-9650-D059C6BE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26" y="2024743"/>
            <a:ext cx="4414837" cy="46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F46200-B1B1-469B-9FED-55B3F16B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925893" cy="5582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2E015BD-7441-4F7B-B73C-6CA7A88D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043" y="0"/>
            <a:ext cx="23589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7A1689-24D0-4B24-950A-9BB4BF3644AA}"/>
              </a:ext>
            </a:extLst>
          </p:cNvPr>
          <p:cNvSpPr txBox="1"/>
          <p:nvPr/>
        </p:nvSpPr>
        <p:spPr>
          <a:xfrm>
            <a:off x="5871411" y="2731168"/>
            <a:ext cx="31999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개별적으로 시행하면</a:t>
            </a:r>
            <a:endParaRPr lang="en-US" altLang="ko-KR" dirty="0"/>
          </a:p>
          <a:p>
            <a:r>
              <a:rPr lang="ko-KR" altLang="en-US" dirty="0"/>
              <a:t>차트가 하나씩 출력되니 주의</a:t>
            </a:r>
          </a:p>
        </p:txBody>
      </p:sp>
    </p:spTree>
    <p:extLst>
      <p:ext uri="{BB962C8B-B14F-4D97-AF65-F5344CB8AC3E}">
        <p14:creationId xmlns:p14="http://schemas.microsoft.com/office/powerpoint/2010/main" val="309607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A3AF60F-CEF0-438E-A49C-84E4AE7C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74872" cy="51735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A6A031B-6A61-4F2F-9154-9A475006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285" y="1978441"/>
            <a:ext cx="5657850" cy="4657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307CF-3626-4E7A-8F8B-608CDC934ADB}"/>
              </a:ext>
            </a:extLst>
          </p:cNvPr>
          <p:cNvSpPr txBox="1"/>
          <p:nvPr/>
        </p:nvSpPr>
        <p:spPr>
          <a:xfrm>
            <a:off x="3356810" y="4027377"/>
            <a:ext cx="31999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그림이 겹쳐서 출력되니 주의</a:t>
            </a:r>
          </a:p>
        </p:txBody>
      </p:sp>
    </p:spTree>
    <p:extLst>
      <p:ext uri="{BB962C8B-B14F-4D97-AF65-F5344CB8AC3E}">
        <p14:creationId xmlns:p14="http://schemas.microsoft.com/office/powerpoint/2010/main" val="415330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20904D-A0C4-45CE-A65C-73B70837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76648" cy="62443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41816EA-B8DF-4ECB-8EB5-642F88175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19938"/>
            <a:ext cx="67818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CCC95F-D0E0-42CD-964C-E1C6064F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1764"/>
            <a:ext cx="11416127" cy="4427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D05B0-ADE1-4839-9A91-F2C4F13032DF}"/>
              </a:ext>
            </a:extLst>
          </p:cNvPr>
          <p:cNvSpPr txBox="1"/>
          <p:nvPr/>
        </p:nvSpPr>
        <p:spPr>
          <a:xfrm>
            <a:off x="493295" y="112432"/>
            <a:ext cx="38924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사인함수와 코사인함수를 각각 출력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DA66DB8-357D-4E33-82F1-08F4805C1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410" y="1491915"/>
            <a:ext cx="6516622" cy="4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36FD11B-B61A-45EC-8E3A-70034CDB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037"/>
            <a:ext cx="9625448" cy="45995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D069D4F-9350-415E-8423-1163871C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95" y="481764"/>
            <a:ext cx="5237246" cy="4008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8D807-8374-4012-95BB-E4154402EBD5}"/>
              </a:ext>
            </a:extLst>
          </p:cNvPr>
          <p:cNvSpPr txBox="1"/>
          <p:nvPr/>
        </p:nvSpPr>
        <p:spPr>
          <a:xfrm>
            <a:off x="493295" y="112432"/>
            <a:ext cx="41232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사인함수와 코사인함수를 겹쳐서 출력</a:t>
            </a:r>
          </a:p>
        </p:txBody>
      </p:sp>
    </p:spTree>
    <p:extLst>
      <p:ext uri="{BB962C8B-B14F-4D97-AF65-F5344CB8AC3E}">
        <p14:creationId xmlns:p14="http://schemas.microsoft.com/office/powerpoint/2010/main" val="227298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D7B8AD7-F828-4721-B98A-1CD4F16D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32"/>
            <a:ext cx="11102752" cy="34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64ED236-5781-4366-9608-29212325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8594" cy="31522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763FCEE-2B26-4818-8194-7009F024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135" y="2082214"/>
            <a:ext cx="59245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8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0E7B7D-CF97-4F8A-89FE-C82C25DC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8" y="106781"/>
            <a:ext cx="12009304" cy="54518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0F208A-B204-43A6-A58F-982A7D3D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23" y="1712494"/>
            <a:ext cx="42100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8793AF-9756-4441-BF82-74FF9ECB3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38"/>
          <a:stretch/>
        </p:blipFill>
        <p:spPr>
          <a:xfrm>
            <a:off x="0" y="137610"/>
            <a:ext cx="12134767" cy="56134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3F43882-F230-40C2-A124-00D0EDE5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67" y="0"/>
            <a:ext cx="5358477" cy="53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6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6DA2BF8-4ECB-4F87-9DA9-77E6D01A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4" y="0"/>
            <a:ext cx="11203751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4ABF0F7-D3A0-410C-B22F-0EAC55BC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282" y="3176337"/>
            <a:ext cx="4613593" cy="3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4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0DB87C-0E34-4A1C-AAAF-23F27C1F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299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69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07FA443-1FCD-454C-A7AC-E29896C6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91" y="0"/>
            <a:ext cx="6540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8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9D0746-B2F8-480D-BE45-D0C6520F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728"/>
            <a:ext cx="10131941" cy="38984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5D39938-BCD0-4DB6-91A9-AD8AAFAAA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46" y="233"/>
            <a:ext cx="4267361" cy="34287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4B9570-C7C0-4F46-9FD9-F255BD222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707" y="0"/>
            <a:ext cx="3663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1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216789-E9EC-4E12-95F0-56FEE67D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1" y="107281"/>
            <a:ext cx="11866531" cy="57520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2D2B4A1-266C-4883-A731-87772A94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83" y="2534123"/>
            <a:ext cx="6958263" cy="25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5D14B42A-4B25-4D92-B159-09448E7C7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69390" cy="500513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C83A5C6-2DCA-4531-829E-CCD41EBDF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62" y="283004"/>
            <a:ext cx="4495047" cy="351754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5E182E4-00CC-43A1-8044-FC6DA440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862" y="3894639"/>
            <a:ext cx="6437647" cy="29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41C8716-6D0B-4E98-A36E-708ED31AD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0925" cy="38260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FCD220C-4080-4E20-832F-ADE4CE4C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71" y="3302504"/>
            <a:ext cx="4547687" cy="35535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09A7C2-2060-491A-B3F2-C90B8C9C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450" y="3302504"/>
            <a:ext cx="4543550" cy="35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9E56DE-F390-4F3D-A248-1E4BD38B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429609" cy="28996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144556-A14B-4870-B811-2D5366B2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26" y="1793131"/>
            <a:ext cx="6434388" cy="49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1A63E93-1A77-4649-BDE4-5F0251AB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18"/>
          <a:stretch/>
        </p:blipFill>
        <p:spPr>
          <a:xfrm>
            <a:off x="-1" y="0"/>
            <a:ext cx="11421013" cy="641283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0370FDA-737D-4E02-B9FB-B616B34A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663" y="123825"/>
            <a:ext cx="5081337" cy="42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2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252BFA-005F-4A97-B122-EBE084E1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26905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372E781-6099-40E4-B3C9-C024505D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02" y="2747211"/>
            <a:ext cx="40671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와이드스크린</PresentationFormat>
  <Paragraphs>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파이썬 기초 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파이썬 기초 4</dc:title>
  <dc:creator>Admin</dc:creator>
  <cp:lastModifiedBy>Admin</cp:lastModifiedBy>
  <cp:revision>14</cp:revision>
  <dcterms:created xsi:type="dcterms:W3CDTF">2025-02-17T07:43:09Z</dcterms:created>
  <dcterms:modified xsi:type="dcterms:W3CDTF">2025-05-10T04:20:53Z</dcterms:modified>
</cp:coreProperties>
</file>